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9" r:id="rId4"/>
  </p:sldMasterIdLst>
  <p:notesMasterIdLst>
    <p:notesMasterId r:id="rId36"/>
  </p:notesMasterIdLst>
  <p:sldIdLst>
    <p:sldId id="257" r:id="rId5"/>
    <p:sldId id="258" r:id="rId6"/>
    <p:sldId id="260" r:id="rId7"/>
    <p:sldId id="259" r:id="rId8"/>
    <p:sldId id="261" r:id="rId9"/>
    <p:sldId id="262" r:id="rId10"/>
    <p:sldId id="263" r:id="rId11"/>
    <p:sldId id="268" r:id="rId12"/>
    <p:sldId id="269" r:id="rId13"/>
    <p:sldId id="264" r:id="rId14"/>
    <p:sldId id="272" r:id="rId15"/>
    <p:sldId id="271" r:id="rId16"/>
    <p:sldId id="266" r:id="rId17"/>
    <p:sldId id="265" r:id="rId18"/>
    <p:sldId id="267" r:id="rId19"/>
    <p:sldId id="273" r:id="rId20"/>
    <p:sldId id="275" r:id="rId21"/>
    <p:sldId id="276" r:id="rId22"/>
    <p:sldId id="277" r:id="rId23"/>
    <p:sldId id="278" r:id="rId24"/>
    <p:sldId id="280" r:id="rId25"/>
    <p:sldId id="281" r:id="rId26"/>
    <p:sldId id="282" r:id="rId27"/>
    <p:sldId id="279" r:id="rId28"/>
    <p:sldId id="288" r:id="rId29"/>
    <p:sldId id="287" r:id="rId30"/>
    <p:sldId id="283" r:id="rId31"/>
    <p:sldId id="284" r:id="rId32"/>
    <p:sldId id="285" r:id="rId33"/>
    <p:sldId id="286" r:id="rId34"/>
    <p:sldId id="28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0EC88A"/>
    <a:srgbClr val="FF9368"/>
    <a:srgbClr val="FE9368"/>
    <a:srgbClr val="F98007"/>
    <a:srgbClr val="0062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1DB01E-434A-4D9E-B7A0-0D33BC6F1D7C}" v="57" dt="2020-08-10T08:50:46.1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4" autoAdjust="0"/>
    <p:restoredTop sz="87578" autoAdjust="0"/>
  </p:normalViewPr>
  <p:slideViewPr>
    <p:cSldViewPr snapToGrid="0">
      <p:cViewPr varScale="1">
        <p:scale>
          <a:sx n="100" d="100"/>
          <a:sy n="100" d="100"/>
        </p:scale>
        <p:origin x="198" y="72"/>
      </p:cViewPr>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ri Shapira" userId="2b6290f4-905e-4dd4-9656-3c281404a58f" providerId="ADAL" clId="{FC1DB01E-434A-4D9E-B7A0-0D33BC6F1D7C}"/>
    <pc:docChg chg="undo custSel addSld delSld modSld sldOrd">
      <pc:chgData name="Dori Shapira" userId="2b6290f4-905e-4dd4-9656-3c281404a58f" providerId="ADAL" clId="{FC1DB01E-434A-4D9E-B7A0-0D33BC6F1D7C}" dt="2020-08-10T08:50:46.161" v="1715" actId="1076"/>
      <pc:docMkLst>
        <pc:docMk/>
      </pc:docMkLst>
      <pc:sldChg chg="modSp mod">
        <pc:chgData name="Dori Shapira" userId="2b6290f4-905e-4dd4-9656-3c281404a58f" providerId="ADAL" clId="{FC1DB01E-434A-4D9E-B7A0-0D33BC6F1D7C}" dt="2020-07-29T21:00:36.184" v="33" actId="122"/>
        <pc:sldMkLst>
          <pc:docMk/>
          <pc:sldMk cId="3273897621" sldId="257"/>
        </pc:sldMkLst>
        <pc:spChg chg="mod">
          <ac:chgData name="Dori Shapira" userId="2b6290f4-905e-4dd4-9656-3c281404a58f" providerId="ADAL" clId="{FC1DB01E-434A-4D9E-B7A0-0D33BC6F1D7C}" dt="2020-07-29T21:00:36.184" v="33" actId="122"/>
          <ac:spMkLst>
            <pc:docMk/>
            <pc:sldMk cId="3273897621" sldId="257"/>
            <ac:spMk id="7" creationId="{00000000-0000-0000-0000-000000000000}"/>
          </ac:spMkLst>
        </pc:spChg>
      </pc:sldChg>
      <pc:sldChg chg="addSp delSp modSp mod modNotesTx">
        <pc:chgData name="Dori Shapira" userId="2b6290f4-905e-4dd4-9656-3c281404a58f" providerId="ADAL" clId="{FC1DB01E-434A-4D9E-B7A0-0D33BC6F1D7C}" dt="2020-07-29T22:07:59.459" v="205" actId="20577"/>
        <pc:sldMkLst>
          <pc:docMk/>
          <pc:sldMk cId="941266155" sldId="258"/>
        </pc:sldMkLst>
        <pc:spChg chg="add mod">
          <ac:chgData name="Dori Shapira" userId="2b6290f4-905e-4dd4-9656-3c281404a58f" providerId="ADAL" clId="{FC1DB01E-434A-4D9E-B7A0-0D33BC6F1D7C}" dt="2020-07-29T21:05:55.455" v="156" actId="20577"/>
          <ac:spMkLst>
            <pc:docMk/>
            <pc:sldMk cId="941266155" sldId="258"/>
            <ac:spMk id="9" creationId="{75523D4C-E141-4419-893A-953EAA41D6F4}"/>
          </ac:spMkLst>
        </pc:spChg>
        <pc:cxnChg chg="add del mod">
          <ac:chgData name="Dori Shapira" userId="2b6290f4-905e-4dd4-9656-3c281404a58f" providerId="ADAL" clId="{FC1DB01E-434A-4D9E-B7A0-0D33BC6F1D7C}" dt="2020-07-29T21:03:21.744" v="53" actId="478"/>
          <ac:cxnSpMkLst>
            <pc:docMk/>
            <pc:sldMk cId="941266155" sldId="258"/>
            <ac:cxnSpMk id="7" creationId="{EB51B45A-7A43-47C1-97B2-47245DDE45B9}"/>
          </ac:cxnSpMkLst>
        </pc:cxnChg>
        <pc:cxnChg chg="add mod">
          <ac:chgData name="Dori Shapira" userId="2b6290f4-905e-4dd4-9656-3c281404a58f" providerId="ADAL" clId="{FC1DB01E-434A-4D9E-B7A0-0D33BC6F1D7C}" dt="2020-07-29T21:04:34.507" v="123" actId="1076"/>
          <ac:cxnSpMkLst>
            <pc:docMk/>
            <pc:sldMk cId="941266155" sldId="258"/>
            <ac:cxnSpMk id="10" creationId="{FEA13950-DCAC-4D0F-AD6C-57D60D44C49B}"/>
          </ac:cxnSpMkLst>
        </pc:cxnChg>
      </pc:sldChg>
      <pc:sldChg chg="modNotesTx">
        <pc:chgData name="Dori Shapira" userId="2b6290f4-905e-4dd4-9656-3c281404a58f" providerId="ADAL" clId="{FC1DB01E-434A-4D9E-B7A0-0D33BC6F1D7C}" dt="2020-07-29T22:08:47.366" v="308" actId="20577"/>
        <pc:sldMkLst>
          <pc:docMk/>
          <pc:sldMk cId="3330242196" sldId="259"/>
        </pc:sldMkLst>
      </pc:sldChg>
      <pc:sldChg chg="addSp modSp mod modNotesTx">
        <pc:chgData name="Dori Shapira" userId="2b6290f4-905e-4dd4-9656-3c281404a58f" providerId="ADAL" clId="{FC1DB01E-434A-4D9E-B7A0-0D33BC6F1D7C}" dt="2020-07-29T22:08:27.738" v="284" actId="20577"/>
        <pc:sldMkLst>
          <pc:docMk/>
          <pc:sldMk cId="2613064137" sldId="260"/>
        </pc:sldMkLst>
        <pc:spChg chg="ord">
          <ac:chgData name="Dori Shapira" userId="2b6290f4-905e-4dd4-9656-3c281404a58f" providerId="ADAL" clId="{FC1DB01E-434A-4D9E-B7A0-0D33BC6F1D7C}" dt="2020-07-29T21:02:03.362" v="40" actId="166"/>
          <ac:spMkLst>
            <pc:docMk/>
            <pc:sldMk cId="2613064137" sldId="260"/>
            <ac:spMk id="3" creationId="{00000000-0000-0000-0000-000000000000}"/>
          </ac:spMkLst>
        </pc:spChg>
        <pc:spChg chg="add mod">
          <ac:chgData name="Dori Shapira" userId="2b6290f4-905e-4dd4-9656-3c281404a58f" providerId="ADAL" clId="{FC1DB01E-434A-4D9E-B7A0-0D33BC6F1D7C}" dt="2020-07-29T21:05:59.488" v="159" actId="20577"/>
          <ac:spMkLst>
            <pc:docMk/>
            <pc:sldMk cId="2613064137" sldId="260"/>
            <ac:spMk id="9" creationId="{FE6D18EE-7DCE-410C-8DA9-2D62F317647E}"/>
          </ac:spMkLst>
        </pc:spChg>
        <pc:spChg chg="add mod">
          <ac:chgData name="Dori Shapira" userId="2b6290f4-905e-4dd4-9656-3c281404a58f" providerId="ADAL" clId="{FC1DB01E-434A-4D9E-B7A0-0D33BC6F1D7C}" dt="2020-07-29T21:05:39.699" v="153" actId="20577"/>
          <ac:spMkLst>
            <pc:docMk/>
            <pc:sldMk cId="2613064137" sldId="260"/>
            <ac:spMk id="13" creationId="{2742F06C-9148-4373-AC73-8F5275F9F665}"/>
          </ac:spMkLst>
        </pc:spChg>
        <pc:picChg chg="add mod">
          <ac:chgData name="Dori Shapira" userId="2b6290f4-905e-4dd4-9656-3c281404a58f" providerId="ADAL" clId="{FC1DB01E-434A-4D9E-B7A0-0D33BC6F1D7C}" dt="2020-07-29T21:01:37.422" v="34"/>
          <ac:picMkLst>
            <pc:docMk/>
            <pc:sldMk cId="2613064137" sldId="260"/>
            <ac:picMk id="6" creationId="{D13088FE-07E6-4FE0-AEE8-F68C3274040B}"/>
          </ac:picMkLst>
        </pc:picChg>
        <pc:picChg chg="add mod">
          <ac:chgData name="Dori Shapira" userId="2b6290f4-905e-4dd4-9656-3c281404a58f" providerId="ADAL" clId="{FC1DB01E-434A-4D9E-B7A0-0D33BC6F1D7C}" dt="2020-07-29T21:01:49.907" v="38" actId="1076"/>
          <ac:picMkLst>
            <pc:docMk/>
            <pc:sldMk cId="2613064137" sldId="260"/>
            <ac:picMk id="7" creationId="{A186F819-2196-4986-B35D-FA2A988A06A2}"/>
          </ac:picMkLst>
        </pc:picChg>
        <pc:picChg chg="add mod">
          <ac:chgData name="Dori Shapira" userId="2b6290f4-905e-4dd4-9656-3c281404a58f" providerId="ADAL" clId="{FC1DB01E-434A-4D9E-B7A0-0D33BC6F1D7C}" dt="2020-07-29T21:01:52.315" v="39" actId="1076"/>
          <ac:picMkLst>
            <pc:docMk/>
            <pc:sldMk cId="2613064137" sldId="260"/>
            <ac:picMk id="8" creationId="{9FF2C55C-FAEC-4984-BA08-3DFFE179B439}"/>
          </ac:picMkLst>
        </pc:picChg>
        <pc:cxnChg chg="add mod">
          <ac:chgData name="Dori Shapira" userId="2b6290f4-905e-4dd4-9656-3c281404a58f" providerId="ADAL" clId="{FC1DB01E-434A-4D9E-B7A0-0D33BC6F1D7C}" dt="2020-07-29T21:05:04.149" v="129" actId="14100"/>
          <ac:cxnSpMkLst>
            <pc:docMk/>
            <pc:sldMk cId="2613064137" sldId="260"/>
            <ac:cxnSpMk id="10" creationId="{B9E4D77E-49B9-4AA8-837B-35608A8D8849}"/>
          </ac:cxnSpMkLst>
        </pc:cxnChg>
        <pc:cxnChg chg="add mod">
          <ac:chgData name="Dori Shapira" userId="2b6290f4-905e-4dd4-9656-3c281404a58f" providerId="ADAL" clId="{FC1DB01E-434A-4D9E-B7A0-0D33BC6F1D7C}" dt="2020-07-29T21:05:35.003" v="136" actId="1076"/>
          <ac:cxnSpMkLst>
            <pc:docMk/>
            <pc:sldMk cId="2613064137" sldId="260"/>
            <ac:cxnSpMk id="14" creationId="{FF680A05-3E94-4FF4-8002-53F1853A7020}"/>
          </ac:cxnSpMkLst>
        </pc:cxnChg>
      </pc:sldChg>
      <pc:sldChg chg="modNotesTx">
        <pc:chgData name="Dori Shapira" userId="2b6290f4-905e-4dd4-9656-3c281404a58f" providerId="ADAL" clId="{FC1DB01E-434A-4D9E-B7A0-0D33BC6F1D7C}" dt="2020-07-29T22:08:59.885" v="321" actId="20577"/>
        <pc:sldMkLst>
          <pc:docMk/>
          <pc:sldMk cId="2513263517" sldId="261"/>
        </pc:sldMkLst>
      </pc:sldChg>
      <pc:sldChg chg="modNotesTx">
        <pc:chgData name="Dori Shapira" userId="2b6290f4-905e-4dd4-9656-3c281404a58f" providerId="ADAL" clId="{FC1DB01E-434A-4D9E-B7A0-0D33BC6F1D7C}" dt="2020-07-29T22:09:45.979" v="369" actId="20577"/>
        <pc:sldMkLst>
          <pc:docMk/>
          <pc:sldMk cId="1014188868" sldId="262"/>
        </pc:sldMkLst>
      </pc:sldChg>
      <pc:sldChg chg="modNotesTx">
        <pc:chgData name="Dori Shapira" userId="2b6290f4-905e-4dd4-9656-3c281404a58f" providerId="ADAL" clId="{FC1DB01E-434A-4D9E-B7A0-0D33BC6F1D7C}" dt="2020-07-29T22:07:34.904" v="187" actId="20577"/>
        <pc:sldMkLst>
          <pc:docMk/>
          <pc:sldMk cId="2684300923" sldId="263"/>
        </pc:sldMkLst>
      </pc:sldChg>
      <pc:sldChg chg="modNotesTx">
        <pc:chgData name="Dori Shapira" userId="2b6290f4-905e-4dd4-9656-3c281404a58f" providerId="ADAL" clId="{FC1DB01E-434A-4D9E-B7A0-0D33BC6F1D7C}" dt="2020-07-29T22:11:16.496" v="470" actId="20577"/>
        <pc:sldMkLst>
          <pc:docMk/>
          <pc:sldMk cId="1662672625" sldId="264"/>
        </pc:sldMkLst>
      </pc:sldChg>
      <pc:sldChg chg="modNotesTx">
        <pc:chgData name="Dori Shapira" userId="2b6290f4-905e-4dd4-9656-3c281404a58f" providerId="ADAL" clId="{FC1DB01E-434A-4D9E-B7A0-0D33BC6F1D7C}" dt="2020-07-29T22:13:32.385" v="600" actId="20577"/>
        <pc:sldMkLst>
          <pc:docMk/>
          <pc:sldMk cId="3879423967" sldId="265"/>
        </pc:sldMkLst>
      </pc:sldChg>
      <pc:sldChg chg="modNotesTx">
        <pc:chgData name="Dori Shapira" userId="2b6290f4-905e-4dd4-9656-3c281404a58f" providerId="ADAL" clId="{FC1DB01E-434A-4D9E-B7A0-0D33BC6F1D7C}" dt="2020-07-29T22:14:15.044" v="653" actId="6549"/>
        <pc:sldMkLst>
          <pc:docMk/>
          <pc:sldMk cId="602481601" sldId="267"/>
        </pc:sldMkLst>
      </pc:sldChg>
      <pc:sldChg chg="modNotesTx">
        <pc:chgData name="Dori Shapira" userId="2b6290f4-905e-4dd4-9656-3c281404a58f" providerId="ADAL" clId="{FC1DB01E-434A-4D9E-B7A0-0D33BC6F1D7C}" dt="2020-07-29T22:10:19.673" v="388" actId="20577"/>
        <pc:sldMkLst>
          <pc:docMk/>
          <pc:sldMk cId="4252994130" sldId="268"/>
        </pc:sldMkLst>
      </pc:sldChg>
      <pc:sldChg chg="modNotesTx">
        <pc:chgData name="Dori Shapira" userId="2b6290f4-905e-4dd4-9656-3c281404a58f" providerId="ADAL" clId="{FC1DB01E-434A-4D9E-B7A0-0D33BC6F1D7C}" dt="2020-07-29T22:10:40.434" v="424" actId="20577"/>
        <pc:sldMkLst>
          <pc:docMk/>
          <pc:sldMk cId="3205809019" sldId="269"/>
        </pc:sldMkLst>
      </pc:sldChg>
      <pc:sldChg chg="modSp mod">
        <pc:chgData name="Dori Shapira" userId="2b6290f4-905e-4dd4-9656-3c281404a58f" providerId="ADAL" clId="{FC1DB01E-434A-4D9E-B7A0-0D33BC6F1D7C}" dt="2020-07-29T22:17:46.395" v="654" actId="1076"/>
        <pc:sldMkLst>
          <pc:docMk/>
          <pc:sldMk cId="2718013009" sldId="273"/>
        </pc:sldMkLst>
        <pc:spChg chg="mod">
          <ac:chgData name="Dori Shapira" userId="2b6290f4-905e-4dd4-9656-3c281404a58f" providerId="ADAL" clId="{FC1DB01E-434A-4D9E-B7A0-0D33BC6F1D7C}" dt="2020-07-29T22:17:46.395" v="654" actId="1076"/>
          <ac:spMkLst>
            <pc:docMk/>
            <pc:sldMk cId="2718013009" sldId="273"/>
            <ac:spMk id="10" creationId="{4E19FB43-4E48-4D87-B1CF-01451E0E8F10}"/>
          </ac:spMkLst>
        </pc:spChg>
      </pc:sldChg>
      <pc:sldChg chg="del">
        <pc:chgData name="Dori Shapira" userId="2b6290f4-905e-4dd4-9656-3c281404a58f" providerId="ADAL" clId="{FC1DB01E-434A-4D9E-B7A0-0D33BC6F1D7C}" dt="2020-07-29T22:27:29.528" v="793" actId="47"/>
        <pc:sldMkLst>
          <pc:docMk/>
          <pc:sldMk cId="23062644" sldId="274"/>
        </pc:sldMkLst>
      </pc:sldChg>
      <pc:sldChg chg="modNotesTx">
        <pc:chgData name="Dori Shapira" userId="2b6290f4-905e-4dd4-9656-3c281404a58f" providerId="ADAL" clId="{FC1DB01E-434A-4D9E-B7A0-0D33BC6F1D7C}" dt="2020-07-29T22:27:07.229" v="792" actId="20577"/>
        <pc:sldMkLst>
          <pc:docMk/>
          <pc:sldMk cId="3871179483" sldId="275"/>
        </pc:sldMkLst>
      </pc:sldChg>
      <pc:sldChg chg="addSp modSp mod modNotesTx">
        <pc:chgData name="Dori Shapira" userId="2b6290f4-905e-4dd4-9656-3c281404a58f" providerId="ADAL" clId="{FC1DB01E-434A-4D9E-B7A0-0D33BC6F1D7C}" dt="2020-07-29T22:26:26.708" v="737" actId="20577"/>
        <pc:sldMkLst>
          <pc:docMk/>
          <pc:sldMk cId="2479171364" sldId="276"/>
        </pc:sldMkLst>
        <pc:picChg chg="add mod modCrop">
          <ac:chgData name="Dori Shapira" userId="2b6290f4-905e-4dd4-9656-3c281404a58f" providerId="ADAL" clId="{FC1DB01E-434A-4D9E-B7A0-0D33BC6F1D7C}" dt="2020-07-29T22:21:35.776" v="674" actId="1076"/>
          <ac:picMkLst>
            <pc:docMk/>
            <pc:sldMk cId="2479171364" sldId="276"/>
            <ac:picMk id="16" creationId="{050AF23B-232B-43E0-9DED-4288C36AFF0D}"/>
          </ac:picMkLst>
        </pc:picChg>
        <pc:picChg chg="mod">
          <ac:chgData name="Dori Shapira" userId="2b6290f4-905e-4dd4-9656-3c281404a58f" providerId="ADAL" clId="{FC1DB01E-434A-4D9E-B7A0-0D33BC6F1D7C}" dt="2020-07-29T22:20:43.444" v="666" actId="1035"/>
          <ac:picMkLst>
            <pc:docMk/>
            <pc:sldMk cId="2479171364" sldId="276"/>
            <ac:picMk id="19" creationId="{614EA8F4-CEDB-41F0-B0A1-B95EDBE630EE}"/>
          </ac:picMkLst>
        </pc:picChg>
        <pc:cxnChg chg="add mod">
          <ac:chgData name="Dori Shapira" userId="2b6290f4-905e-4dd4-9656-3c281404a58f" providerId="ADAL" clId="{FC1DB01E-434A-4D9E-B7A0-0D33BC6F1D7C}" dt="2020-07-29T22:21:52.856" v="677" actId="14100"/>
          <ac:cxnSpMkLst>
            <pc:docMk/>
            <pc:sldMk cId="2479171364" sldId="276"/>
            <ac:cxnSpMk id="17" creationId="{6B6BEB4B-9AC8-4131-A5EB-F07B7AC6471C}"/>
          </ac:cxnSpMkLst>
        </pc:cxnChg>
        <pc:cxnChg chg="mod">
          <ac:chgData name="Dori Shapira" userId="2b6290f4-905e-4dd4-9656-3c281404a58f" providerId="ADAL" clId="{FC1DB01E-434A-4D9E-B7A0-0D33BC6F1D7C}" dt="2020-07-29T22:20:50.853" v="667" actId="14100"/>
          <ac:cxnSpMkLst>
            <pc:docMk/>
            <pc:sldMk cId="2479171364" sldId="276"/>
            <ac:cxnSpMk id="21" creationId="{35A59465-79A3-49D9-951D-23285FD0D704}"/>
          </ac:cxnSpMkLst>
        </pc:cxnChg>
        <pc:cxnChg chg="mod">
          <ac:chgData name="Dori Shapira" userId="2b6290f4-905e-4dd4-9656-3c281404a58f" providerId="ADAL" clId="{FC1DB01E-434A-4D9E-B7A0-0D33BC6F1D7C}" dt="2020-07-29T22:20:56.639" v="668" actId="14100"/>
          <ac:cxnSpMkLst>
            <pc:docMk/>
            <pc:sldMk cId="2479171364" sldId="276"/>
            <ac:cxnSpMk id="27" creationId="{84F9A734-2BFA-4E0E-B7BB-8C3DEDB7267B}"/>
          </ac:cxnSpMkLst>
        </pc:cxnChg>
      </pc:sldChg>
      <pc:sldChg chg="modNotesTx">
        <pc:chgData name="Dori Shapira" userId="2b6290f4-905e-4dd4-9656-3c281404a58f" providerId="ADAL" clId="{FC1DB01E-434A-4D9E-B7A0-0D33BC6F1D7C}" dt="2020-07-29T22:28:13.926" v="832" actId="20577"/>
        <pc:sldMkLst>
          <pc:docMk/>
          <pc:sldMk cId="1206192992" sldId="277"/>
        </pc:sldMkLst>
      </pc:sldChg>
      <pc:sldChg chg="addSp delSp modSp add mod">
        <pc:chgData name="Dori Shapira" userId="2b6290f4-905e-4dd4-9656-3c281404a58f" providerId="ADAL" clId="{FC1DB01E-434A-4D9E-B7A0-0D33BC6F1D7C}" dt="2020-08-09T12:39:59.939" v="907" actId="478"/>
        <pc:sldMkLst>
          <pc:docMk/>
          <pc:sldMk cId="156158531" sldId="280"/>
        </pc:sldMkLst>
        <pc:spChg chg="del">
          <ac:chgData name="Dori Shapira" userId="2b6290f4-905e-4dd4-9656-3c281404a58f" providerId="ADAL" clId="{FC1DB01E-434A-4D9E-B7A0-0D33BC6F1D7C}" dt="2020-08-09T12:37:31.069" v="847" actId="478"/>
          <ac:spMkLst>
            <pc:docMk/>
            <pc:sldMk cId="156158531" sldId="280"/>
            <ac:spMk id="3" creationId="{008E012B-250A-4B4B-8229-032C0959534B}"/>
          </ac:spMkLst>
        </pc:spChg>
        <pc:spChg chg="del">
          <ac:chgData name="Dori Shapira" userId="2b6290f4-905e-4dd4-9656-3c281404a58f" providerId="ADAL" clId="{FC1DB01E-434A-4D9E-B7A0-0D33BC6F1D7C}" dt="2020-08-09T12:37:31.069" v="847" actId="478"/>
          <ac:spMkLst>
            <pc:docMk/>
            <pc:sldMk cId="156158531" sldId="280"/>
            <ac:spMk id="4" creationId="{00000000-0000-0000-0000-000000000000}"/>
          </ac:spMkLst>
        </pc:spChg>
        <pc:spChg chg="del">
          <ac:chgData name="Dori Shapira" userId="2b6290f4-905e-4dd4-9656-3c281404a58f" providerId="ADAL" clId="{FC1DB01E-434A-4D9E-B7A0-0D33BC6F1D7C}" dt="2020-08-09T12:37:31.069" v="847" actId="478"/>
          <ac:spMkLst>
            <pc:docMk/>
            <pc:sldMk cId="156158531" sldId="280"/>
            <ac:spMk id="10" creationId="{B01E6512-63CB-4C48-A23A-F7731D006B9C}"/>
          </ac:spMkLst>
        </pc:spChg>
        <pc:spChg chg="mod">
          <ac:chgData name="Dori Shapira" userId="2b6290f4-905e-4dd4-9656-3c281404a58f" providerId="ADAL" clId="{FC1DB01E-434A-4D9E-B7A0-0D33BC6F1D7C}" dt="2020-08-09T12:37:51.025" v="880" actId="20577"/>
          <ac:spMkLst>
            <pc:docMk/>
            <pc:sldMk cId="156158531" sldId="280"/>
            <ac:spMk id="13" creationId="{1E28DF4D-A0C9-4200-975F-3C03F321827D}"/>
          </ac:spMkLst>
        </pc:spChg>
        <pc:spChg chg="del">
          <ac:chgData name="Dori Shapira" userId="2b6290f4-905e-4dd4-9656-3c281404a58f" providerId="ADAL" clId="{FC1DB01E-434A-4D9E-B7A0-0D33BC6F1D7C}" dt="2020-08-09T12:37:31.069" v="847" actId="478"/>
          <ac:spMkLst>
            <pc:docMk/>
            <pc:sldMk cId="156158531" sldId="280"/>
            <ac:spMk id="14" creationId="{6FA6635A-589E-40FC-A44F-34684FBBD9F0}"/>
          </ac:spMkLst>
        </pc:spChg>
        <pc:spChg chg="del">
          <ac:chgData name="Dori Shapira" userId="2b6290f4-905e-4dd4-9656-3c281404a58f" providerId="ADAL" clId="{FC1DB01E-434A-4D9E-B7A0-0D33BC6F1D7C}" dt="2020-08-09T12:37:31.069" v="847" actId="478"/>
          <ac:spMkLst>
            <pc:docMk/>
            <pc:sldMk cId="156158531" sldId="280"/>
            <ac:spMk id="19" creationId="{2BFB9C3C-1751-49FA-8B9D-63B211FC7BEB}"/>
          </ac:spMkLst>
        </pc:spChg>
        <pc:spChg chg="del">
          <ac:chgData name="Dori Shapira" userId="2b6290f4-905e-4dd4-9656-3c281404a58f" providerId="ADAL" clId="{FC1DB01E-434A-4D9E-B7A0-0D33BC6F1D7C}" dt="2020-08-09T12:37:33.207" v="848" actId="478"/>
          <ac:spMkLst>
            <pc:docMk/>
            <pc:sldMk cId="156158531" sldId="280"/>
            <ac:spMk id="22" creationId="{9E512DC7-44E3-409F-A8F6-634227813658}"/>
          </ac:spMkLst>
        </pc:spChg>
        <pc:spChg chg="del">
          <ac:chgData name="Dori Shapira" userId="2b6290f4-905e-4dd4-9656-3c281404a58f" providerId="ADAL" clId="{FC1DB01E-434A-4D9E-B7A0-0D33BC6F1D7C}" dt="2020-08-09T12:37:31.069" v="847" actId="478"/>
          <ac:spMkLst>
            <pc:docMk/>
            <pc:sldMk cId="156158531" sldId="280"/>
            <ac:spMk id="24" creationId="{DE06290B-9AE0-4DEE-9623-A84BB00DD9D9}"/>
          </ac:spMkLst>
        </pc:spChg>
        <pc:picChg chg="add del mod ord">
          <ac:chgData name="Dori Shapira" userId="2b6290f4-905e-4dd4-9656-3c281404a58f" providerId="ADAL" clId="{FC1DB01E-434A-4D9E-B7A0-0D33BC6F1D7C}" dt="2020-08-09T12:39:50.866" v="905" actId="478"/>
          <ac:picMkLst>
            <pc:docMk/>
            <pc:sldMk cId="156158531" sldId="280"/>
            <ac:picMk id="8" creationId="{DFF46BBA-9D36-4285-B658-E2877E6557EC}"/>
          </ac:picMkLst>
        </pc:picChg>
        <pc:picChg chg="add del mod">
          <ac:chgData name="Dori Shapira" userId="2b6290f4-905e-4dd4-9656-3c281404a58f" providerId="ADAL" clId="{FC1DB01E-434A-4D9E-B7A0-0D33BC6F1D7C}" dt="2020-08-09T12:39:59.939" v="907" actId="478"/>
          <ac:picMkLst>
            <pc:docMk/>
            <pc:sldMk cId="156158531" sldId="280"/>
            <ac:picMk id="11" creationId="{1CE62B61-1F0F-4407-8943-68258D52FFC2}"/>
          </ac:picMkLst>
        </pc:picChg>
        <pc:picChg chg="add mod ord">
          <ac:chgData name="Dori Shapira" userId="2b6290f4-905e-4dd4-9656-3c281404a58f" providerId="ADAL" clId="{FC1DB01E-434A-4D9E-B7A0-0D33BC6F1D7C}" dt="2020-08-09T12:38:08.508" v="885" actId="167"/>
          <ac:picMkLst>
            <pc:docMk/>
            <pc:sldMk cId="156158531" sldId="280"/>
            <ac:picMk id="15" creationId="{48EBD5B8-0ECC-421F-8CFC-E952B7A675A0}"/>
          </ac:picMkLst>
        </pc:picChg>
        <pc:picChg chg="add del mod">
          <ac:chgData name="Dori Shapira" userId="2b6290f4-905e-4dd4-9656-3c281404a58f" providerId="ADAL" clId="{FC1DB01E-434A-4D9E-B7A0-0D33BC6F1D7C}" dt="2020-08-09T12:39:51.924" v="906" actId="478"/>
          <ac:picMkLst>
            <pc:docMk/>
            <pc:sldMk cId="156158531" sldId="280"/>
            <ac:picMk id="18" creationId="{A3494380-3100-45FB-B539-577C67CF388C}"/>
          </ac:picMkLst>
        </pc:picChg>
        <pc:cxnChg chg="del">
          <ac:chgData name="Dori Shapira" userId="2b6290f4-905e-4dd4-9656-3c281404a58f" providerId="ADAL" clId="{FC1DB01E-434A-4D9E-B7A0-0D33BC6F1D7C}" dt="2020-08-09T12:37:31.069" v="847" actId="478"/>
          <ac:cxnSpMkLst>
            <pc:docMk/>
            <pc:sldMk cId="156158531" sldId="280"/>
            <ac:cxnSpMk id="7" creationId="{711E1D27-89B5-42B8-A294-020AF2C0723F}"/>
          </ac:cxnSpMkLst>
        </pc:cxnChg>
        <pc:cxnChg chg="del">
          <ac:chgData name="Dori Shapira" userId="2b6290f4-905e-4dd4-9656-3c281404a58f" providerId="ADAL" clId="{FC1DB01E-434A-4D9E-B7A0-0D33BC6F1D7C}" dt="2020-08-09T12:37:31.069" v="847" actId="478"/>
          <ac:cxnSpMkLst>
            <pc:docMk/>
            <pc:sldMk cId="156158531" sldId="280"/>
            <ac:cxnSpMk id="16" creationId="{41036932-32AD-42DE-8F0A-03DABD922536}"/>
          </ac:cxnSpMkLst>
        </pc:cxnChg>
        <pc:cxnChg chg="del mod">
          <ac:chgData name="Dori Shapira" userId="2b6290f4-905e-4dd4-9656-3c281404a58f" providerId="ADAL" clId="{FC1DB01E-434A-4D9E-B7A0-0D33BC6F1D7C}" dt="2020-08-09T12:37:31.069" v="847" actId="478"/>
          <ac:cxnSpMkLst>
            <pc:docMk/>
            <pc:sldMk cId="156158531" sldId="280"/>
            <ac:cxnSpMk id="20" creationId="{60C04497-7FD1-4F42-B264-638D344F5D74}"/>
          </ac:cxnSpMkLst>
        </pc:cxnChg>
        <pc:cxnChg chg="del mod">
          <ac:chgData name="Dori Shapira" userId="2b6290f4-905e-4dd4-9656-3c281404a58f" providerId="ADAL" clId="{FC1DB01E-434A-4D9E-B7A0-0D33BC6F1D7C}" dt="2020-08-09T12:37:31.069" v="847" actId="478"/>
          <ac:cxnSpMkLst>
            <pc:docMk/>
            <pc:sldMk cId="156158531" sldId="280"/>
            <ac:cxnSpMk id="23" creationId="{C2B058FF-A1E6-43D0-8CA1-DAD4E6EC29DA}"/>
          </ac:cxnSpMkLst>
        </pc:cxnChg>
        <pc:cxnChg chg="del mod">
          <ac:chgData name="Dori Shapira" userId="2b6290f4-905e-4dd4-9656-3c281404a58f" providerId="ADAL" clId="{FC1DB01E-434A-4D9E-B7A0-0D33BC6F1D7C}" dt="2020-08-09T12:37:31.069" v="847" actId="478"/>
          <ac:cxnSpMkLst>
            <pc:docMk/>
            <pc:sldMk cId="156158531" sldId="280"/>
            <ac:cxnSpMk id="25" creationId="{6F7CC176-DB5F-4BD9-8A5E-559DE96A8704}"/>
          </ac:cxnSpMkLst>
        </pc:cxnChg>
      </pc:sldChg>
      <pc:sldChg chg="delSp modSp add mod">
        <pc:chgData name="Dori Shapira" userId="2b6290f4-905e-4dd4-9656-3c281404a58f" providerId="ADAL" clId="{FC1DB01E-434A-4D9E-B7A0-0D33BC6F1D7C}" dt="2020-08-09T12:40:34.757" v="919" actId="1037"/>
        <pc:sldMkLst>
          <pc:docMk/>
          <pc:sldMk cId="1019450833" sldId="281"/>
        </pc:sldMkLst>
        <pc:picChg chg="del">
          <ac:chgData name="Dori Shapira" userId="2b6290f4-905e-4dd4-9656-3c281404a58f" providerId="ADAL" clId="{FC1DB01E-434A-4D9E-B7A0-0D33BC6F1D7C}" dt="2020-08-09T12:39:44.547" v="902" actId="478"/>
          <ac:picMkLst>
            <pc:docMk/>
            <pc:sldMk cId="1019450833" sldId="281"/>
            <ac:picMk id="8" creationId="{DFF46BBA-9D36-4285-B658-E2877E6557EC}"/>
          </ac:picMkLst>
        </pc:picChg>
        <pc:picChg chg="del">
          <ac:chgData name="Dori Shapira" userId="2b6290f4-905e-4dd4-9656-3c281404a58f" providerId="ADAL" clId="{FC1DB01E-434A-4D9E-B7A0-0D33BC6F1D7C}" dt="2020-08-09T12:40:02.644" v="908" actId="478"/>
          <ac:picMkLst>
            <pc:docMk/>
            <pc:sldMk cId="1019450833" sldId="281"/>
            <ac:picMk id="11" creationId="{1CE62B61-1F0F-4407-8943-68258D52FFC2}"/>
          </ac:picMkLst>
        </pc:picChg>
        <pc:picChg chg="del">
          <ac:chgData name="Dori Shapira" userId="2b6290f4-905e-4dd4-9656-3c281404a58f" providerId="ADAL" clId="{FC1DB01E-434A-4D9E-B7A0-0D33BC6F1D7C}" dt="2020-08-09T12:39:48.236" v="904" actId="478"/>
          <ac:picMkLst>
            <pc:docMk/>
            <pc:sldMk cId="1019450833" sldId="281"/>
            <ac:picMk id="15" creationId="{48EBD5B8-0ECC-421F-8CFC-E952B7A675A0}"/>
          </ac:picMkLst>
        </pc:picChg>
        <pc:picChg chg="mod ord">
          <ac:chgData name="Dori Shapira" userId="2b6290f4-905e-4dd4-9656-3c281404a58f" providerId="ADAL" clId="{FC1DB01E-434A-4D9E-B7A0-0D33BC6F1D7C}" dt="2020-08-09T12:40:34.757" v="919" actId="1037"/>
          <ac:picMkLst>
            <pc:docMk/>
            <pc:sldMk cId="1019450833" sldId="281"/>
            <ac:picMk id="18" creationId="{A3494380-3100-45FB-B539-577C67CF388C}"/>
          </ac:picMkLst>
        </pc:picChg>
      </pc:sldChg>
      <pc:sldChg chg="delSp modSp add mod">
        <pc:chgData name="Dori Shapira" userId="2b6290f4-905e-4dd4-9656-3c281404a58f" providerId="ADAL" clId="{FC1DB01E-434A-4D9E-B7A0-0D33BC6F1D7C}" dt="2020-08-09T12:40:55.757" v="927" actId="1037"/>
        <pc:sldMkLst>
          <pc:docMk/>
          <pc:sldMk cId="3194096987" sldId="282"/>
        </pc:sldMkLst>
        <pc:picChg chg="mod ord">
          <ac:chgData name="Dori Shapira" userId="2b6290f4-905e-4dd4-9656-3c281404a58f" providerId="ADAL" clId="{FC1DB01E-434A-4D9E-B7A0-0D33BC6F1D7C}" dt="2020-08-09T12:40:55.757" v="927" actId="1037"/>
          <ac:picMkLst>
            <pc:docMk/>
            <pc:sldMk cId="3194096987" sldId="282"/>
            <ac:picMk id="8" creationId="{DFF46BBA-9D36-4285-B658-E2877E6557EC}"/>
          </ac:picMkLst>
        </pc:picChg>
        <pc:picChg chg="del">
          <ac:chgData name="Dori Shapira" userId="2b6290f4-905e-4dd4-9656-3c281404a58f" providerId="ADAL" clId="{FC1DB01E-434A-4D9E-B7A0-0D33BC6F1D7C}" dt="2020-08-09T12:40:04.380" v="909" actId="478"/>
          <ac:picMkLst>
            <pc:docMk/>
            <pc:sldMk cId="3194096987" sldId="282"/>
            <ac:picMk id="11" creationId="{1CE62B61-1F0F-4407-8943-68258D52FFC2}"/>
          </ac:picMkLst>
        </pc:picChg>
        <pc:picChg chg="del">
          <ac:chgData name="Dori Shapira" userId="2b6290f4-905e-4dd4-9656-3c281404a58f" providerId="ADAL" clId="{FC1DB01E-434A-4D9E-B7A0-0D33BC6F1D7C}" dt="2020-08-09T12:39:40.371" v="901" actId="478"/>
          <ac:picMkLst>
            <pc:docMk/>
            <pc:sldMk cId="3194096987" sldId="282"/>
            <ac:picMk id="15" creationId="{48EBD5B8-0ECC-421F-8CFC-E952B7A675A0}"/>
          </ac:picMkLst>
        </pc:picChg>
        <pc:picChg chg="del">
          <ac:chgData name="Dori Shapira" userId="2b6290f4-905e-4dd4-9656-3c281404a58f" providerId="ADAL" clId="{FC1DB01E-434A-4D9E-B7A0-0D33BC6F1D7C}" dt="2020-08-09T12:39:39.527" v="900" actId="478"/>
          <ac:picMkLst>
            <pc:docMk/>
            <pc:sldMk cId="3194096987" sldId="282"/>
            <ac:picMk id="18" creationId="{A3494380-3100-45FB-B539-577C67CF388C}"/>
          </ac:picMkLst>
        </pc:picChg>
      </pc:sldChg>
      <pc:sldChg chg="addSp delSp modSp add mod">
        <pc:chgData name="Dori Shapira" userId="2b6290f4-905e-4dd4-9656-3c281404a58f" providerId="ADAL" clId="{FC1DB01E-434A-4D9E-B7A0-0D33BC6F1D7C}" dt="2020-08-10T08:47:18.491" v="1650" actId="1076"/>
        <pc:sldMkLst>
          <pc:docMk/>
          <pc:sldMk cId="416109311" sldId="283"/>
        </pc:sldMkLst>
        <pc:spChg chg="mod">
          <ac:chgData name="Dori Shapira" userId="2b6290f4-905e-4dd4-9656-3c281404a58f" providerId="ADAL" clId="{FC1DB01E-434A-4D9E-B7A0-0D33BC6F1D7C}" dt="2020-08-09T12:41:42.871" v="940" actId="20577"/>
          <ac:spMkLst>
            <pc:docMk/>
            <pc:sldMk cId="416109311" sldId="283"/>
            <ac:spMk id="2" creationId="{00000000-0000-0000-0000-000000000000}"/>
          </ac:spMkLst>
        </pc:spChg>
        <pc:spChg chg="mod">
          <ac:chgData name="Dori Shapira" userId="2b6290f4-905e-4dd4-9656-3c281404a58f" providerId="ADAL" clId="{FC1DB01E-434A-4D9E-B7A0-0D33BC6F1D7C}" dt="2020-08-09T12:44:10.108" v="1147" actId="5793"/>
          <ac:spMkLst>
            <pc:docMk/>
            <pc:sldMk cId="416109311" sldId="283"/>
            <ac:spMk id="13" creationId="{1E28DF4D-A0C9-4200-975F-3C03F321827D}"/>
          </ac:spMkLst>
        </pc:spChg>
        <pc:picChg chg="add mod">
          <ac:chgData name="Dori Shapira" userId="2b6290f4-905e-4dd4-9656-3c281404a58f" providerId="ADAL" clId="{FC1DB01E-434A-4D9E-B7A0-0D33BC6F1D7C}" dt="2020-08-09T12:42:19.583" v="945" actId="14100"/>
          <ac:picMkLst>
            <pc:docMk/>
            <pc:sldMk cId="416109311" sldId="283"/>
            <ac:picMk id="6" creationId="{F9EFF3D9-32D7-4EB7-B09C-6C9BB8F08B37}"/>
          </ac:picMkLst>
        </pc:picChg>
        <pc:picChg chg="del">
          <ac:chgData name="Dori Shapira" userId="2b6290f4-905e-4dd4-9656-3c281404a58f" providerId="ADAL" clId="{FC1DB01E-434A-4D9E-B7A0-0D33BC6F1D7C}" dt="2020-08-09T12:41:46.997" v="941" actId="478"/>
          <ac:picMkLst>
            <pc:docMk/>
            <pc:sldMk cId="416109311" sldId="283"/>
            <ac:picMk id="8" creationId="{A45BE6D4-2A73-403F-B559-ECAE60FE2AF9}"/>
          </ac:picMkLst>
        </pc:picChg>
        <pc:picChg chg="add mod">
          <ac:chgData name="Dori Shapira" userId="2b6290f4-905e-4dd4-9656-3c281404a58f" providerId="ADAL" clId="{FC1DB01E-434A-4D9E-B7A0-0D33BC6F1D7C}" dt="2020-08-09T12:42:37.914" v="950" actId="1076"/>
          <ac:picMkLst>
            <pc:docMk/>
            <pc:sldMk cId="416109311" sldId="283"/>
            <ac:picMk id="9" creationId="{E5408F9C-2388-4641-A9FB-91BEF6BB8FF1}"/>
          </ac:picMkLst>
        </pc:picChg>
        <pc:cxnChg chg="add mod">
          <ac:chgData name="Dori Shapira" userId="2b6290f4-905e-4dd4-9656-3c281404a58f" providerId="ADAL" clId="{FC1DB01E-434A-4D9E-B7A0-0D33BC6F1D7C}" dt="2020-08-10T08:47:10.321" v="1648" actId="1076"/>
          <ac:cxnSpMkLst>
            <pc:docMk/>
            <pc:sldMk cId="416109311" sldId="283"/>
            <ac:cxnSpMk id="11" creationId="{3C587BD3-5863-4189-8389-CEFA386D3D4A}"/>
          </ac:cxnSpMkLst>
        </pc:cxnChg>
        <pc:cxnChg chg="add mod">
          <ac:chgData name="Dori Shapira" userId="2b6290f4-905e-4dd4-9656-3c281404a58f" providerId="ADAL" clId="{FC1DB01E-434A-4D9E-B7A0-0D33BC6F1D7C}" dt="2020-08-10T08:47:18.491" v="1650" actId="1076"/>
          <ac:cxnSpMkLst>
            <pc:docMk/>
            <pc:sldMk cId="416109311" sldId="283"/>
            <ac:cxnSpMk id="14" creationId="{4698BAB0-D657-4BC9-8B14-DF50EF88AB8E}"/>
          </ac:cxnSpMkLst>
        </pc:cxnChg>
      </pc:sldChg>
      <pc:sldChg chg="addSp delSp modSp add mod">
        <pc:chgData name="Dori Shapira" userId="2b6290f4-905e-4dd4-9656-3c281404a58f" providerId="ADAL" clId="{FC1DB01E-434A-4D9E-B7A0-0D33BC6F1D7C}" dt="2020-08-10T08:48:08.027" v="1694" actId="20577"/>
        <pc:sldMkLst>
          <pc:docMk/>
          <pc:sldMk cId="4081075068" sldId="284"/>
        </pc:sldMkLst>
        <pc:spChg chg="add del mod">
          <ac:chgData name="Dori Shapira" userId="2b6290f4-905e-4dd4-9656-3c281404a58f" providerId="ADAL" clId="{FC1DB01E-434A-4D9E-B7A0-0D33BC6F1D7C}" dt="2020-08-09T12:46:49.270" v="1212" actId="478"/>
          <ac:spMkLst>
            <pc:docMk/>
            <pc:sldMk cId="4081075068" sldId="284"/>
            <ac:spMk id="11" creationId="{F9CF6A16-6431-4F5B-8381-BA72CC219C15}"/>
          </ac:spMkLst>
        </pc:spChg>
        <pc:spChg chg="add mod">
          <ac:chgData name="Dori Shapira" userId="2b6290f4-905e-4dd4-9656-3c281404a58f" providerId="ADAL" clId="{FC1DB01E-434A-4D9E-B7A0-0D33BC6F1D7C}" dt="2020-08-10T08:48:08.027" v="1694" actId="20577"/>
          <ac:spMkLst>
            <pc:docMk/>
            <pc:sldMk cId="4081075068" sldId="284"/>
            <ac:spMk id="12" creationId="{56BF2AD0-802E-4199-B131-02D72640F893}"/>
          </ac:spMkLst>
        </pc:spChg>
        <pc:spChg chg="mod">
          <ac:chgData name="Dori Shapira" userId="2b6290f4-905e-4dd4-9656-3c281404a58f" providerId="ADAL" clId="{FC1DB01E-434A-4D9E-B7A0-0D33BC6F1D7C}" dt="2020-08-09T12:48:41.130" v="1271" actId="6549"/>
          <ac:spMkLst>
            <pc:docMk/>
            <pc:sldMk cId="4081075068" sldId="284"/>
            <ac:spMk id="13" creationId="{1E28DF4D-A0C9-4200-975F-3C03F321827D}"/>
          </ac:spMkLst>
        </pc:spChg>
        <pc:picChg chg="del">
          <ac:chgData name="Dori Shapira" userId="2b6290f4-905e-4dd4-9656-3c281404a58f" providerId="ADAL" clId="{FC1DB01E-434A-4D9E-B7A0-0D33BC6F1D7C}" dt="2020-08-09T12:45:04.875" v="1161" actId="478"/>
          <ac:picMkLst>
            <pc:docMk/>
            <pc:sldMk cId="4081075068" sldId="284"/>
            <ac:picMk id="6" creationId="{F9EFF3D9-32D7-4EB7-B09C-6C9BB8F08B37}"/>
          </ac:picMkLst>
        </pc:picChg>
        <pc:picChg chg="add mod ord">
          <ac:chgData name="Dori Shapira" userId="2b6290f4-905e-4dd4-9656-3c281404a58f" providerId="ADAL" clId="{FC1DB01E-434A-4D9E-B7A0-0D33BC6F1D7C}" dt="2020-08-09T12:44:57.298" v="1158" actId="167"/>
          <ac:picMkLst>
            <pc:docMk/>
            <pc:sldMk cId="4081075068" sldId="284"/>
            <ac:picMk id="7" creationId="{063BD0B7-9625-42E0-BF39-8FDD4ADCAC05}"/>
          </ac:picMkLst>
        </pc:picChg>
        <pc:picChg chg="del">
          <ac:chgData name="Dori Shapira" userId="2b6290f4-905e-4dd4-9656-3c281404a58f" providerId="ADAL" clId="{FC1DB01E-434A-4D9E-B7A0-0D33BC6F1D7C}" dt="2020-08-09T12:45:03.776" v="1160" actId="478"/>
          <ac:picMkLst>
            <pc:docMk/>
            <pc:sldMk cId="4081075068" sldId="284"/>
            <ac:picMk id="9" creationId="{E5408F9C-2388-4641-A9FB-91BEF6BB8FF1}"/>
          </ac:picMkLst>
        </pc:picChg>
        <pc:picChg chg="add mod ord">
          <ac:chgData name="Dori Shapira" userId="2b6290f4-905e-4dd4-9656-3c281404a58f" providerId="ADAL" clId="{FC1DB01E-434A-4D9E-B7A0-0D33BC6F1D7C}" dt="2020-08-09T12:45:01.216" v="1159" actId="167"/>
          <ac:picMkLst>
            <pc:docMk/>
            <pc:sldMk cId="4081075068" sldId="284"/>
            <ac:picMk id="10" creationId="{D6B83A49-D05A-4E3C-878A-16F403921A17}"/>
          </ac:picMkLst>
        </pc:picChg>
      </pc:sldChg>
      <pc:sldChg chg="addSp delSp modSp add mod">
        <pc:chgData name="Dori Shapira" userId="2b6290f4-905e-4dd4-9656-3c281404a58f" providerId="ADAL" clId="{FC1DB01E-434A-4D9E-B7A0-0D33BC6F1D7C}" dt="2020-08-09T12:51:41.247" v="1331" actId="5793"/>
        <pc:sldMkLst>
          <pc:docMk/>
          <pc:sldMk cId="623068970" sldId="285"/>
        </pc:sldMkLst>
        <pc:spChg chg="add mod">
          <ac:chgData name="Dori Shapira" userId="2b6290f4-905e-4dd4-9656-3c281404a58f" providerId="ADAL" clId="{FC1DB01E-434A-4D9E-B7A0-0D33BC6F1D7C}" dt="2020-08-09T12:51:22.872" v="1328" actId="403"/>
          <ac:spMkLst>
            <pc:docMk/>
            <pc:sldMk cId="623068970" sldId="285"/>
            <ac:spMk id="11" creationId="{7ADDDCA8-B6C9-4797-BFF9-8E79C8B03CE6}"/>
          </ac:spMkLst>
        </pc:spChg>
        <pc:spChg chg="del">
          <ac:chgData name="Dori Shapira" userId="2b6290f4-905e-4dd4-9656-3c281404a58f" providerId="ADAL" clId="{FC1DB01E-434A-4D9E-B7A0-0D33BC6F1D7C}" dt="2020-08-09T12:51:17.759" v="1321" actId="478"/>
          <ac:spMkLst>
            <pc:docMk/>
            <pc:sldMk cId="623068970" sldId="285"/>
            <ac:spMk id="12" creationId="{56BF2AD0-802E-4199-B131-02D72640F893}"/>
          </ac:spMkLst>
        </pc:spChg>
        <pc:spChg chg="mod">
          <ac:chgData name="Dori Shapira" userId="2b6290f4-905e-4dd4-9656-3c281404a58f" providerId="ADAL" clId="{FC1DB01E-434A-4D9E-B7A0-0D33BC6F1D7C}" dt="2020-08-09T12:51:41.247" v="1331" actId="5793"/>
          <ac:spMkLst>
            <pc:docMk/>
            <pc:sldMk cId="623068970" sldId="285"/>
            <ac:spMk id="13" creationId="{1E28DF4D-A0C9-4200-975F-3C03F321827D}"/>
          </ac:spMkLst>
        </pc:spChg>
        <pc:spChg chg="add del">
          <ac:chgData name="Dori Shapira" userId="2b6290f4-905e-4dd4-9656-3c281404a58f" providerId="ADAL" clId="{FC1DB01E-434A-4D9E-B7A0-0D33BC6F1D7C}" dt="2020-08-09T12:50:44.519" v="1313"/>
          <ac:spMkLst>
            <pc:docMk/>
            <pc:sldMk cId="623068970" sldId="285"/>
            <ac:spMk id="14" creationId="{2994E9D1-267C-4AFB-A79D-AD19AE7E3F0C}"/>
          </ac:spMkLst>
        </pc:spChg>
        <pc:spChg chg="add del mod">
          <ac:chgData name="Dori Shapira" userId="2b6290f4-905e-4dd4-9656-3c281404a58f" providerId="ADAL" clId="{FC1DB01E-434A-4D9E-B7A0-0D33BC6F1D7C}" dt="2020-08-09T12:51:09.165" v="1319" actId="478"/>
          <ac:spMkLst>
            <pc:docMk/>
            <pc:sldMk cId="623068970" sldId="285"/>
            <ac:spMk id="15" creationId="{EFD04351-69F2-4653-B6B1-8F791FFB325D}"/>
          </ac:spMkLst>
        </pc:spChg>
        <pc:picChg chg="add mod ord">
          <ac:chgData name="Dori Shapira" userId="2b6290f4-905e-4dd4-9656-3c281404a58f" providerId="ADAL" clId="{FC1DB01E-434A-4D9E-B7A0-0D33BC6F1D7C}" dt="2020-08-09T12:49:42.197" v="1283" actId="167"/>
          <ac:picMkLst>
            <pc:docMk/>
            <pc:sldMk cId="623068970" sldId="285"/>
            <ac:picMk id="6" creationId="{F236CAED-956A-45CC-9C7A-6F33966B7E4E}"/>
          </ac:picMkLst>
        </pc:picChg>
        <pc:picChg chg="del">
          <ac:chgData name="Dori Shapira" userId="2b6290f4-905e-4dd4-9656-3c281404a58f" providerId="ADAL" clId="{FC1DB01E-434A-4D9E-B7A0-0D33BC6F1D7C}" dt="2020-08-09T12:49:43.563" v="1284" actId="478"/>
          <ac:picMkLst>
            <pc:docMk/>
            <pc:sldMk cId="623068970" sldId="285"/>
            <ac:picMk id="7" creationId="{063BD0B7-9625-42E0-BF39-8FDD4ADCAC05}"/>
          </ac:picMkLst>
        </pc:picChg>
        <pc:picChg chg="add mod ord">
          <ac:chgData name="Dori Shapira" userId="2b6290f4-905e-4dd4-9656-3c281404a58f" providerId="ADAL" clId="{FC1DB01E-434A-4D9E-B7A0-0D33BC6F1D7C}" dt="2020-08-09T12:49:37.339" v="1281" actId="167"/>
          <ac:picMkLst>
            <pc:docMk/>
            <pc:sldMk cId="623068970" sldId="285"/>
            <ac:picMk id="9" creationId="{A6B5EAB5-1E45-4711-AFAD-D01C291F78E8}"/>
          </ac:picMkLst>
        </pc:picChg>
        <pc:picChg chg="del">
          <ac:chgData name="Dori Shapira" userId="2b6290f4-905e-4dd4-9656-3c281404a58f" providerId="ADAL" clId="{FC1DB01E-434A-4D9E-B7A0-0D33BC6F1D7C}" dt="2020-08-09T12:49:39.445" v="1282" actId="478"/>
          <ac:picMkLst>
            <pc:docMk/>
            <pc:sldMk cId="623068970" sldId="285"/>
            <ac:picMk id="10" creationId="{D6B83A49-D05A-4E3C-878A-16F403921A17}"/>
          </ac:picMkLst>
        </pc:picChg>
      </pc:sldChg>
      <pc:sldChg chg="addSp delSp modSp add mod">
        <pc:chgData name="Dori Shapira" userId="2b6290f4-905e-4dd4-9656-3c281404a58f" providerId="ADAL" clId="{FC1DB01E-434A-4D9E-B7A0-0D33BC6F1D7C}" dt="2020-08-10T08:48:45.090" v="1696"/>
        <pc:sldMkLst>
          <pc:docMk/>
          <pc:sldMk cId="4208024752" sldId="286"/>
        </pc:sldMkLst>
        <pc:spChg chg="mod">
          <ac:chgData name="Dori Shapira" userId="2b6290f4-905e-4dd4-9656-3c281404a58f" providerId="ADAL" clId="{FC1DB01E-434A-4D9E-B7A0-0D33BC6F1D7C}" dt="2020-08-10T08:08:25.279" v="1350" actId="20577"/>
          <ac:spMkLst>
            <pc:docMk/>
            <pc:sldMk cId="4208024752" sldId="286"/>
            <ac:spMk id="2" creationId="{00000000-0000-0000-0000-000000000000}"/>
          </ac:spMkLst>
        </pc:spChg>
        <pc:spChg chg="del">
          <ac:chgData name="Dori Shapira" userId="2b6290f4-905e-4dd4-9656-3c281404a58f" providerId="ADAL" clId="{FC1DB01E-434A-4D9E-B7A0-0D33BC6F1D7C}" dt="2020-08-10T08:08:47.756" v="1440" actId="478"/>
          <ac:spMkLst>
            <pc:docMk/>
            <pc:sldMk cId="4208024752" sldId="286"/>
            <ac:spMk id="11" creationId="{7ADDDCA8-B6C9-4797-BFF9-8E79C8B03CE6}"/>
          </ac:spMkLst>
        </pc:spChg>
        <pc:spChg chg="mod">
          <ac:chgData name="Dori Shapira" userId="2b6290f4-905e-4dd4-9656-3c281404a58f" providerId="ADAL" clId="{FC1DB01E-434A-4D9E-B7A0-0D33BC6F1D7C}" dt="2020-08-10T08:41:56.422" v="1600" actId="20577"/>
          <ac:spMkLst>
            <pc:docMk/>
            <pc:sldMk cId="4208024752" sldId="286"/>
            <ac:spMk id="13" creationId="{1E28DF4D-A0C9-4200-975F-3C03F321827D}"/>
          </ac:spMkLst>
        </pc:spChg>
        <pc:picChg chg="add mod">
          <ac:chgData name="Dori Shapira" userId="2b6290f4-905e-4dd4-9656-3c281404a58f" providerId="ADAL" clId="{FC1DB01E-434A-4D9E-B7A0-0D33BC6F1D7C}" dt="2020-08-10T08:44:31.159" v="1606" actId="1076"/>
          <ac:picMkLst>
            <pc:docMk/>
            <pc:sldMk cId="4208024752" sldId="286"/>
            <ac:picMk id="3" creationId="{EA4D1632-8073-4ABE-A018-C4F9B63A4795}"/>
          </ac:picMkLst>
        </pc:picChg>
        <pc:picChg chg="del">
          <ac:chgData name="Dori Shapira" userId="2b6290f4-905e-4dd4-9656-3c281404a58f" providerId="ADAL" clId="{FC1DB01E-434A-4D9E-B7A0-0D33BC6F1D7C}" dt="2020-08-10T08:08:28.575" v="1351" actId="478"/>
          <ac:picMkLst>
            <pc:docMk/>
            <pc:sldMk cId="4208024752" sldId="286"/>
            <ac:picMk id="6" creationId="{F236CAED-956A-45CC-9C7A-6F33966B7E4E}"/>
          </ac:picMkLst>
        </pc:picChg>
        <pc:picChg chg="add mod">
          <ac:chgData name="Dori Shapira" userId="2b6290f4-905e-4dd4-9656-3c281404a58f" providerId="ADAL" clId="{FC1DB01E-434A-4D9E-B7A0-0D33BC6F1D7C}" dt="2020-08-10T08:44:20.865" v="1603" actId="1076"/>
          <ac:picMkLst>
            <pc:docMk/>
            <pc:sldMk cId="4208024752" sldId="286"/>
            <ac:picMk id="7" creationId="{6DC7DD96-B6F9-4D82-A2ED-C8626EA524FC}"/>
          </ac:picMkLst>
        </pc:picChg>
        <pc:picChg chg="del">
          <ac:chgData name="Dori Shapira" userId="2b6290f4-905e-4dd4-9656-3c281404a58f" providerId="ADAL" clId="{FC1DB01E-434A-4D9E-B7A0-0D33BC6F1D7C}" dt="2020-08-10T08:08:29.352" v="1352" actId="478"/>
          <ac:picMkLst>
            <pc:docMk/>
            <pc:sldMk cId="4208024752" sldId="286"/>
            <ac:picMk id="9" creationId="{A6B5EAB5-1E45-4711-AFAD-D01C291F78E8}"/>
          </ac:picMkLst>
        </pc:picChg>
        <pc:cxnChg chg="add del mod">
          <ac:chgData name="Dori Shapira" userId="2b6290f4-905e-4dd4-9656-3c281404a58f" providerId="ADAL" clId="{FC1DB01E-434A-4D9E-B7A0-0D33BC6F1D7C}" dt="2020-08-10T08:48:45.090" v="1696"/>
          <ac:cxnSpMkLst>
            <pc:docMk/>
            <pc:sldMk cId="4208024752" sldId="286"/>
            <ac:cxnSpMk id="12" creationId="{0EC0F01E-B085-499A-BD7A-B26EB07CCDE8}"/>
          </ac:cxnSpMkLst>
        </pc:cxnChg>
      </pc:sldChg>
      <pc:sldChg chg="add del">
        <pc:chgData name="Dori Shapira" userId="2b6290f4-905e-4dd4-9656-3c281404a58f" providerId="ADAL" clId="{FC1DB01E-434A-4D9E-B7A0-0D33BC6F1D7C}" dt="2020-08-10T08:08:19.968" v="1340" actId="47"/>
        <pc:sldMkLst>
          <pc:docMk/>
          <pc:sldMk cId="2918555616" sldId="287"/>
        </pc:sldMkLst>
      </pc:sldChg>
      <pc:sldChg chg="addSp delSp modSp add mod ord">
        <pc:chgData name="Dori Shapira" userId="2b6290f4-905e-4dd4-9656-3c281404a58f" providerId="ADAL" clId="{FC1DB01E-434A-4D9E-B7A0-0D33BC6F1D7C}" dt="2020-08-10T08:45:58.450" v="1643"/>
        <pc:sldMkLst>
          <pc:docMk/>
          <pc:sldMk cId="3419486359" sldId="287"/>
        </pc:sldMkLst>
        <pc:spChg chg="add del mod">
          <ac:chgData name="Dori Shapira" userId="2b6290f4-905e-4dd4-9656-3c281404a58f" providerId="ADAL" clId="{FC1DB01E-434A-4D9E-B7A0-0D33BC6F1D7C}" dt="2020-08-10T08:45:19.759" v="1609" actId="478"/>
          <ac:spMkLst>
            <pc:docMk/>
            <pc:sldMk cId="3419486359" sldId="287"/>
            <ac:spMk id="7" creationId="{3BAA4007-AAD9-47FA-92AA-59E455913B9C}"/>
          </ac:spMkLst>
        </pc:spChg>
        <pc:spChg chg="del">
          <ac:chgData name="Dori Shapira" userId="2b6290f4-905e-4dd4-9656-3c281404a58f" providerId="ADAL" clId="{FC1DB01E-434A-4D9E-B7A0-0D33BC6F1D7C}" dt="2020-08-10T08:45:16.966" v="1608" actId="478"/>
          <ac:spMkLst>
            <pc:docMk/>
            <pc:sldMk cId="3419486359" sldId="287"/>
            <ac:spMk id="13" creationId="{1E28DF4D-A0C9-4200-975F-3C03F321827D}"/>
          </ac:spMkLst>
        </pc:spChg>
      </pc:sldChg>
      <pc:sldChg chg="addSp delSp modSp add mod">
        <pc:chgData name="Dori Shapira" userId="2b6290f4-905e-4dd4-9656-3c281404a58f" providerId="ADAL" clId="{FC1DB01E-434A-4D9E-B7A0-0D33BC6F1D7C}" dt="2020-08-10T08:45:49.883" v="1641" actId="20577"/>
        <pc:sldMkLst>
          <pc:docMk/>
          <pc:sldMk cId="41009398" sldId="288"/>
        </pc:sldMkLst>
        <pc:spChg chg="mod">
          <ac:chgData name="Dori Shapira" userId="2b6290f4-905e-4dd4-9656-3c281404a58f" providerId="ADAL" clId="{FC1DB01E-434A-4D9E-B7A0-0D33BC6F1D7C}" dt="2020-08-10T08:45:33.437" v="1625" actId="20577"/>
          <ac:spMkLst>
            <pc:docMk/>
            <pc:sldMk cId="41009398" sldId="288"/>
            <ac:spMk id="2" creationId="{00000000-0000-0000-0000-000000000000}"/>
          </ac:spMkLst>
        </pc:spChg>
        <pc:spChg chg="add del mod">
          <ac:chgData name="Dori Shapira" userId="2b6290f4-905e-4dd4-9656-3c281404a58f" providerId="ADAL" clId="{FC1DB01E-434A-4D9E-B7A0-0D33BC6F1D7C}" dt="2020-08-10T08:45:49.883" v="1641" actId="20577"/>
          <ac:spMkLst>
            <pc:docMk/>
            <pc:sldMk cId="41009398" sldId="288"/>
            <ac:spMk id="6" creationId="{9E0E1246-9284-4C8E-8649-BAB7BBB00786}"/>
          </ac:spMkLst>
        </pc:spChg>
        <pc:spChg chg="del">
          <ac:chgData name="Dori Shapira" userId="2b6290f4-905e-4dd4-9656-3c281404a58f" providerId="ADAL" clId="{FC1DB01E-434A-4D9E-B7A0-0D33BC6F1D7C}" dt="2020-08-10T08:45:38.865" v="1626" actId="478"/>
          <ac:spMkLst>
            <pc:docMk/>
            <pc:sldMk cId="41009398" sldId="288"/>
            <ac:spMk id="13" creationId="{1E28DF4D-A0C9-4200-975F-3C03F321827D}"/>
          </ac:spMkLst>
        </pc:spChg>
        <pc:picChg chg="del">
          <ac:chgData name="Dori Shapira" userId="2b6290f4-905e-4dd4-9656-3c281404a58f" providerId="ADAL" clId="{FC1DB01E-434A-4D9E-B7A0-0D33BC6F1D7C}" dt="2020-08-10T08:45:46.608" v="1629" actId="478"/>
          <ac:picMkLst>
            <pc:docMk/>
            <pc:sldMk cId="41009398" sldId="288"/>
            <ac:picMk id="8" creationId="{A45BE6D4-2A73-403F-B559-ECAE60FE2AF9}"/>
          </ac:picMkLst>
        </pc:picChg>
      </pc:sldChg>
      <pc:sldChg chg="addSp delSp modSp add mod">
        <pc:chgData name="Dori Shapira" userId="2b6290f4-905e-4dd4-9656-3c281404a58f" providerId="ADAL" clId="{FC1DB01E-434A-4D9E-B7A0-0D33BC6F1D7C}" dt="2020-08-10T08:50:46.161" v="1715" actId="1076"/>
        <pc:sldMkLst>
          <pc:docMk/>
          <pc:sldMk cId="1603862851" sldId="289"/>
        </pc:sldMkLst>
        <pc:spChg chg="mod">
          <ac:chgData name="Dori Shapira" userId="2b6290f4-905e-4dd4-9656-3c281404a58f" providerId="ADAL" clId="{FC1DB01E-434A-4D9E-B7A0-0D33BC6F1D7C}" dt="2020-08-10T08:48:53.885" v="1707" actId="20577"/>
          <ac:spMkLst>
            <pc:docMk/>
            <pc:sldMk cId="1603862851" sldId="289"/>
            <ac:spMk id="2" creationId="{00000000-0000-0000-0000-000000000000}"/>
          </ac:spMkLst>
        </pc:spChg>
        <pc:spChg chg="add del mod">
          <ac:chgData name="Dori Shapira" userId="2b6290f4-905e-4dd4-9656-3c281404a58f" providerId="ADAL" clId="{FC1DB01E-434A-4D9E-B7A0-0D33BC6F1D7C}" dt="2020-08-10T08:50:29.022" v="1712" actId="478"/>
          <ac:spMkLst>
            <pc:docMk/>
            <pc:sldMk cId="1603862851" sldId="289"/>
            <ac:spMk id="8" creationId="{CC1A286C-427E-4D74-8541-F437061C3DE6}"/>
          </ac:spMkLst>
        </pc:spChg>
        <pc:spChg chg="del">
          <ac:chgData name="Dori Shapira" userId="2b6290f4-905e-4dd4-9656-3c281404a58f" providerId="ADAL" clId="{FC1DB01E-434A-4D9E-B7A0-0D33BC6F1D7C}" dt="2020-08-10T08:50:18.730" v="1711" actId="478"/>
          <ac:spMkLst>
            <pc:docMk/>
            <pc:sldMk cId="1603862851" sldId="289"/>
            <ac:spMk id="13" creationId="{1E28DF4D-A0C9-4200-975F-3C03F321827D}"/>
          </ac:spMkLst>
        </pc:spChg>
        <pc:picChg chg="del">
          <ac:chgData name="Dori Shapira" userId="2b6290f4-905e-4dd4-9656-3c281404a58f" providerId="ADAL" clId="{FC1DB01E-434A-4D9E-B7A0-0D33BC6F1D7C}" dt="2020-08-10T08:48:56.256" v="1708" actId="478"/>
          <ac:picMkLst>
            <pc:docMk/>
            <pc:sldMk cId="1603862851" sldId="289"/>
            <ac:picMk id="3" creationId="{EA4D1632-8073-4ABE-A018-C4F9B63A4795}"/>
          </ac:picMkLst>
        </pc:picChg>
        <pc:picChg chg="del">
          <ac:chgData name="Dori Shapira" userId="2b6290f4-905e-4dd4-9656-3c281404a58f" providerId="ADAL" clId="{FC1DB01E-434A-4D9E-B7A0-0D33BC6F1D7C}" dt="2020-08-10T08:48:57.728" v="1709" actId="478"/>
          <ac:picMkLst>
            <pc:docMk/>
            <pc:sldMk cId="1603862851" sldId="289"/>
            <ac:picMk id="7" creationId="{6DC7DD96-B6F9-4D82-A2ED-C8626EA524FC}"/>
          </ac:picMkLst>
        </pc:picChg>
        <pc:picChg chg="add mod">
          <ac:chgData name="Dori Shapira" userId="2b6290f4-905e-4dd4-9656-3c281404a58f" providerId="ADAL" clId="{FC1DB01E-434A-4D9E-B7A0-0D33BC6F1D7C}" dt="2020-08-10T08:50:46.161" v="1715" actId="1076"/>
          <ac:picMkLst>
            <pc:docMk/>
            <pc:sldMk cId="1603862851" sldId="289"/>
            <ac:picMk id="3074" creationId="{465DD08D-3811-4FFF-A09B-3CD0EBFB420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B41265-4293-47C7-BC8F-64EC3486E6EA}" type="datetimeFigureOut">
              <a:rPr lang="en-US" smtClean="0"/>
              <a:t>8/9/2020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52C22F-5011-40A5-A583-18663746A554}" type="slidenum">
              <a:rPr lang="en-US" smtClean="0"/>
              <a:t>‹#›</a:t>
            </a:fld>
            <a:endParaRPr lang="en-US"/>
          </a:p>
        </p:txBody>
      </p:sp>
    </p:spTree>
    <p:extLst>
      <p:ext uri="{BB962C8B-B14F-4D97-AF65-F5344CB8AC3E}">
        <p14:creationId xmlns:p14="http://schemas.microsoft.com/office/powerpoint/2010/main" val="1068820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חיישן צבע אחד</a:t>
            </a:r>
          </a:p>
        </p:txBody>
      </p:sp>
      <p:sp>
        <p:nvSpPr>
          <p:cNvPr id="4" name="Slide Number Placeholder 3"/>
          <p:cNvSpPr>
            <a:spLocks noGrp="1"/>
          </p:cNvSpPr>
          <p:nvPr>
            <p:ph type="sldNum" sz="quarter" idx="5"/>
          </p:nvPr>
        </p:nvSpPr>
        <p:spPr/>
        <p:txBody>
          <a:bodyPr/>
          <a:lstStyle/>
          <a:p>
            <a:fld id="{4B52C22F-5011-40A5-A583-18663746A554}" type="slidenum">
              <a:rPr lang="en-US" smtClean="0"/>
              <a:t>2</a:t>
            </a:fld>
            <a:endParaRPr lang="en-US"/>
          </a:p>
        </p:txBody>
      </p:sp>
    </p:spTree>
    <p:extLst>
      <p:ext uri="{BB962C8B-B14F-4D97-AF65-F5344CB8AC3E}">
        <p14:creationId xmlns:p14="http://schemas.microsoft.com/office/powerpoint/2010/main" val="907636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רק שקף אחד. להסביר </a:t>
            </a:r>
            <a:r>
              <a:rPr lang="he-IL" dirty="0" err="1"/>
              <a:t>הכל</a:t>
            </a:r>
            <a:r>
              <a:rPr lang="he-IL" dirty="0"/>
              <a:t>: </a:t>
            </a:r>
          </a:p>
          <a:p>
            <a:pPr algn="r" rtl="1"/>
            <a:r>
              <a:rPr lang="he-IL" dirty="0"/>
              <a:t>מה שונה בין </a:t>
            </a:r>
            <a:r>
              <a:rPr lang="en-US" dirty="0"/>
              <a:t>D</a:t>
            </a:r>
            <a:r>
              <a:rPr lang="he-IL" dirty="0"/>
              <a:t>1 ל-</a:t>
            </a:r>
            <a:r>
              <a:rPr lang="en-US" dirty="0"/>
              <a:t>D</a:t>
            </a:r>
            <a:r>
              <a:rPr lang="he-IL" dirty="0"/>
              <a:t>2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מציאת נגזרת של הסיגנל (</a:t>
            </a:r>
            <a:r>
              <a:rPr lang="en-US" dirty="0"/>
              <a:t>D</a:t>
            </a:r>
            <a:r>
              <a:rPr lang="he-IL" dirty="0"/>
              <a:t>1). ב-</a:t>
            </a:r>
            <a:r>
              <a:rPr lang="en-US" dirty="0"/>
              <a:t>D</a:t>
            </a:r>
            <a:r>
              <a:rPr lang="he-IL" dirty="0"/>
              <a:t>2 למעשה </a:t>
            </a:r>
            <a:r>
              <a:rPr lang="en-US" dirty="0"/>
              <a:t>LPF</a:t>
            </a:r>
            <a:r>
              <a:rPr lang="he-IL" dirty="0"/>
              <a:t>-1</a:t>
            </a:r>
          </a:p>
        </p:txBody>
      </p:sp>
      <p:sp>
        <p:nvSpPr>
          <p:cNvPr id="4" name="Slide Number Placeholder 3"/>
          <p:cNvSpPr>
            <a:spLocks noGrp="1"/>
          </p:cNvSpPr>
          <p:nvPr>
            <p:ph type="sldNum" sz="quarter" idx="5"/>
          </p:nvPr>
        </p:nvSpPr>
        <p:spPr/>
        <p:txBody>
          <a:bodyPr/>
          <a:lstStyle/>
          <a:p>
            <a:fld id="{4B52C22F-5011-40A5-A583-18663746A554}" type="slidenum">
              <a:rPr lang="en-US" smtClean="0"/>
              <a:t>14</a:t>
            </a:fld>
            <a:endParaRPr lang="en-US"/>
          </a:p>
        </p:txBody>
      </p:sp>
    </p:spTree>
    <p:extLst>
      <p:ext uri="{BB962C8B-B14F-4D97-AF65-F5344CB8AC3E}">
        <p14:creationId xmlns:p14="http://schemas.microsoft.com/office/powerpoint/2010/main" val="435419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מי רואה משהו? למה לא רואים כלום? לחזור שקף אחורה</a:t>
            </a:r>
          </a:p>
        </p:txBody>
      </p:sp>
      <p:sp>
        <p:nvSpPr>
          <p:cNvPr id="4" name="Slide Number Placeholder 3"/>
          <p:cNvSpPr>
            <a:spLocks noGrp="1"/>
          </p:cNvSpPr>
          <p:nvPr>
            <p:ph type="sldNum" sz="quarter" idx="5"/>
          </p:nvPr>
        </p:nvSpPr>
        <p:spPr/>
        <p:txBody>
          <a:bodyPr/>
          <a:lstStyle/>
          <a:p>
            <a:fld id="{4B52C22F-5011-40A5-A583-18663746A554}" type="slidenum">
              <a:rPr lang="en-US" smtClean="0"/>
              <a:t>15</a:t>
            </a:fld>
            <a:endParaRPr lang="en-US"/>
          </a:p>
        </p:txBody>
      </p:sp>
    </p:spTree>
    <p:extLst>
      <p:ext uri="{BB962C8B-B14F-4D97-AF65-F5344CB8AC3E}">
        <p14:creationId xmlns:p14="http://schemas.microsoft.com/office/powerpoint/2010/main" val="2756749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err="1"/>
              <a:t>קרנל</a:t>
            </a:r>
            <a:r>
              <a:rPr lang="he-IL" dirty="0"/>
              <a:t> הכי אוהב את עצמו. כמו מכפלה פנימית (</a:t>
            </a:r>
            <a:r>
              <a:rPr lang="he-IL" dirty="0" err="1"/>
              <a:t>נירמול</a:t>
            </a:r>
            <a:r>
              <a:rPr lang="he-IL" dirty="0"/>
              <a:t> ממוצע)</a:t>
            </a:r>
          </a:p>
        </p:txBody>
      </p:sp>
      <p:sp>
        <p:nvSpPr>
          <p:cNvPr id="4" name="Slide Number Placeholder 3"/>
          <p:cNvSpPr>
            <a:spLocks noGrp="1"/>
          </p:cNvSpPr>
          <p:nvPr>
            <p:ph type="sldNum" sz="quarter" idx="5"/>
          </p:nvPr>
        </p:nvSpPr>
        <p:spPr/>
        <p:txBody>
          <a:bodyPr/>
          <a:lstStyle/>
          <a:p>
            <a:fld id="{4B52C22F-5011-40A5-A583-18663746A554}" type="slidenum">
              <a:rPr lang="en-US" smtClean="0"/>
              <a:t>17</a:t>
            </a:fld>
            <a:endParaRPr lang="en-US"/>
          </a:p>
        </p:txBody>
      </p:sp>
    </p:spTree>
    <p:extLst>
      <p:ext uri="{BB962C8B-B14F-4D97-AF65-F5344CB8AC3E}">
        <p14:creationId xmlns:p14="http://schemas.microsoft.com/office/powerpoint/2010/main" val="336857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לא קל למצוא </a:t>
            </a:r>
            <a:r>
              <a:rPr lang="he-IL" dirty="0" err="1"/>
              <a:t>קרנל</a:t>
            </a:r>
            <a:r>
              <a:rPr lang="he-IL" dirty="0"/>
              <a:t>. להסביר למה הביצועים לא כ"כ טובים פה</a:t>
            </a:r>
          </a:p>
        </p:txBody>
      </p:sp>
      <p:sp>
        <p:nvSpPr>
          <p:cNvPr id="4" name="Slide Number Placeholder 3"/>
          <p:cNvSpPr>
            <a:spLocks noGrp="1"/>
          </p:cNvSpPr>
          <p:nvPr>
            <p:ph type="sldNum" sz="quarter" idx="5"/>
          </p:nvPr>
        </p:nvSpPr>
        <p:spPr/>
        <p:txBody>
          <a:bodyPr/>
          <a:lstStyle/>
          <a:p>
            <a:fld id="{4B52C22F-5011-40A5-A583-18663746A554}" type="slidenum">
              <a:rPr lang="en-US" smtClean="0"/>
              <a:t>18</a:t>
            </a:fld>
            <a:endParaRPr lang="en-US"/>
          </a:p>
        </p:txBody>
      </p:sp>
    </p:spTree>
    <p:extLst>
      <p:ext uri="{BB962C8B-B14F-4D97-AF65-F5344CB8AC3E}">
        <p14:creationId xmlns:p14="http://schemas.microsoft.com/office/powerpoint/2010/main" val="35756590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אבל אחרי שמרוצים </a:t>
            </a:r>
            <a:r>
              <a:rPr lang="he-IL" dirty="0" err="1"/>
              <a:t>מהקרנל</a:t>
            </a:r>
            <a:r>
              <a:rPr lang="he-IL" dirty="0"/>
              <a:t>, עדיין לא נגמר</a:t>
            </a:r>
          </a:p>
        </p:txBody>
      </p:sp>
      <p:sp>
        <p:nvSpPr>
          <p:cNvPr id="4" name="Slide Number Placeholder 3"/>
          <p:cNvSpPr>
            <a:spLocks noGrp="1"/>
          </p:cNvSpPr>
          <p:nvPr>
            <p:ph type="sldNum" sz="quarter" idx="5"/>
          </p:nvPr>
        </p:nvSpPr>
        <p:spPr/>
        <p:txBody>
          <a:bodyPr/>
          <a:lstStyle/>
          <a:p>
            <a:fld id="{4B52C22F-5011-40A5-A583-18663746A554}" type="slidenum">
              <a:rPr lang="en-US" smtClean="0"/>
              <a:t>19</a:t>
            </a:fld>
            <a:endParaRPr lang="en-US"/>
          </a:p>
        </p:txBody>
      </p:sp>
    </p:spTree>
    <p:extLst>
      <p:ext uri="{BB962C8B-B14F-4D97-AF65-F5344CB8AC3E}">
        <p14:creationId xmlns:p14="http://schemas.microsoft.com/office/powerpoint/2010/main" val="1401148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חיישן תיאורטי ל-3 צבעים. מזכיר </a:t>
            </a:r>
            <a:r>
              <a:rPr lang="en-US" dirty="0"/>
              <a:t>CCD</a:t>
            </a:r>
            <a:r>
              <a:rPr lang="he-IL" dirty="0"/>
              <a:t>3 של סוני משנות ה-80</a:t>
            </a:r>
          </a:p>
        </p:txBody>
      </p:sp>
      <p:sp>
        <p:nvSpPr>
          <p:cNvPr id="4" name="Slide Number Placeholder 3"/>
          <p:cNvSpPr>
            <a:spLocks noGrp="1"/>
          </p:cNvSpPr>
          <p:nvPr>
            <p:ph type="sldNum" sz="quarter" idx="5"/>
          </p:nvPr>
        </p:nvSpPr>
        <p:spPr/>
        <p:txBody>
          <a:bodyPr/>
          <a:lstStyle/>
          <a:p>
            <a:fld id="{4B52C22F-5011-40A5-A583-18663746A554}" type="slidenum">
              <a:rPr lang="en-US" smtClean="0"/>
              <a:t>3</a:t>
            </a:fld>
            <a:endParaRPr lang="en-US"/>
          </a:p>
        </p:txBody>
      </p:sp>
    </p:spTree>
    <p:extLst>
      <p:ext uri="{BB962C8B-B14F-4D97-AF65-F5344CB8AC3E}">
        <p14:creationId xmlns:p14="http://schemas.microsoft.com/office/powerpoint/2010/main" val="38245643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שימו לב שהירוק דומיננטי</a:t>
            </a:r>
          </a:p>
        </p:txBody>
      </p:sp>
      <p:sp>
        <p:nvSpPr>
          <p:cNvPr id="4" name="Slide Number Placeholder 3"/>
          <p:cNvSpPr>
            <a:spLocks noGrp="1"/>
          </p:cNvSpPr>
          <p:nvPr>
            <p:ph type="sldNum" sz="quarter" idx="5"/>
          </p:nvPr>
        </p:nvSpPr>
        <p:spPr/>
        <p:txBody>
          <a:bodyPr/>
          <a:lstStyle/>
          <a:p>
            <a:fld id="{4B52C22F-5011-40A5-A583-18663746A554}" type="slidenum">
              <a:rPr lang="en-US" smtClean="0"/>
              <a:t>4</a:t>
            </a:fld>
            <a:endParaRPr lang="en-US"/>
          </a:p>
        </p:txBody>
      </p:sp>
    </p:spTree>
    <p:extLst>
      <p:ext uri="{BB962C8B-B14F-4D97-AF65-F5344CB8AC3E}">
        <p14:creationId xmlns:p14="http://schemas.microsoft.com/office/powerpoint/2010/main" val="2866429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להסביר בקצרה</a:t>
            </a:r>
          </a:p>
        </p:txBody>
      </p:sp>
      <p:sp>
        <p:nvSpPr>
          <p:cNvPr id="4" name="Slide Number Placeholder 3"/>
          <p:cNvSpPr>
            <a:spLocks noGrp="1"/>
          </p:cNvSpPr>
          <p:nvPr>
            <p:ph type="sldNum" sz="quarter" idx="5"/>
          </p:nvPr>
        </p:nvSpPr>
        <p:spPr/>
        <p:txBody>
          <a:bodyPr/>
          <a:lstStyle/>
          <a:p>
            <a:fld id="{4B52C22F-5011-40A5-A583-18663746A554}" type="slidenum">
              <a:rPr lang="en-US" smtClean="0"/>
              <a:t>5</a:t>
            </a:fld>
            <a:endParaRPr lang="en-US"/>
          </a:p>
        </p:txBody>
      </p:sp>
    </p:spTree>
    <p:extLst>
      <p:ext uri="{BB962C8B-B14F-4D97-AF65-F5344CB8AC3E}">
        <p14:creationId xmlns:p14="http://schemas.microsoft.com/office/powerpoint/2010/main" val="1192975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אז מה זה </a:t>
            </a:r>
            <a:r>
              <a:rPr lang="en-US" dirty="0"/>
              <a:t>RGB</a:t>
            </a:r>
            <a:r>
              <a:rPr lang="he-IL" dirty="0"/>
              <a:t>. למה </a:t>
            </a:r>
            <a:r>
              <a:rPr lang="en-US" dirty="0"/>
              <a:t>RGB</a:t>
            </a:r>
            <a:endParaRPr lang="he-IL" dirty="0"/>
          </a:p>
          <a:p>
            <a:pPr algn="r" rtl="1"/>
            <a:r>
              <a:rPr lang="he-IL" dirty="0"/>
              <a:t>מילה על </a:t>
            </a:r>
            <a:r>
              <a:rPr lang="en-US" dirty="0"/>
              <a:t>White balance</a:t>
            </a:r>
            <a:endParaRPr lang="he-IL" dirty="0"/>
          </a:p>
        </p:txBody>
      </p:sp>
      <p:sp>
        <p:nvSpPr>
          <p:cNvPr id="4" name="Slide Number Placeholder 3"/>
          <p:cNvSpPr>
            <a:spLocks noGrp="1"/>
          </p:cNvSpPr>
          <p:nvPr>
            <p:ph type="sldNum" sz="quarter" idx="5"/>
          </p:nvPr>
        </p:nvSpPr>
        <p:spPr/>
        <p:txBody>
          <a:bodyPr/>
          <a:lstStyle/>
          <a:p>
            <a:fld id="{4B52C22F-5011-40A5-A583-18663746A554}" type="slidenum">
              <a:rPr lang="en-US" smtClean="0"/>
              <a:t>6</a:t>
            </a:fld>
            <a:endParaRPr lang="en-US"/>
          </a:p>
        </p:txBody>
      </p:sp>
    </p:spTree>
    <p:extLst>
      <p:ext uri="{BB962C8B-B14F-4D97-AF65-F5344CB8AC3E}">
        <p14:creationId xmlns:p14="http://schemas.microsoft.com/office/powerpoint/2010/main" val="2997188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מה שרואים פה זה...</a:t>
            </a:r>
          </a:p>
        </p:txBody>
      </p:sp>
      <p:sp>
        <p:nvSpPr>
          <p:cNvPr id="4" name="Slide Number Placeholder 3"/>
          <p:cNvSpPr>
            <a:spLocks noGrp="1"/>
          </p:cNvSpPr>
          <p:nvPr>
            <p:ph type="sldNum" sz="quarter" idx="5"/>
          </p:nvPr>
        </p:nvSpPr>
        <p:spPr/>
        <p:txBody>
          <a:bodyPr/>
          <a:lstStyle/>
          <a:p>
            <a:fld id="{4B52C22F-5011-40A5-A583-18663746A554}" type="slidenum">
              <a:rPr lang="en-US" smtClean="0"/>
              <a:t>7</a:t>
            </a:fld>
            <a:endParaRPr lang="en-US"/>
          </a:p>
        </p:txBody>
      </p:sp>
    </p:spTree>
    <p:extLst>
      <p:ext uri="{BB962C8B-B14F-4D97-AF65-F5344CB8AC3E}">
        <p14:creationId xmlns:p14="http://schemas.microsoft.com/office/powerpoint/2010/main" val="1631027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err="1"/>
              <a:t>קרנל</a:t>
            </a:r>
            <a:r>
              <a:rPr lang="he-IL" dirty="0"/>
              <a:t> זז מעל לתמונה</a:t>
            </a:r>
          </a:p>
        </p:txBody>
      </p:sp>
      <p:sp>
        <p:nvSpPr>
          <p:cNvPr id="4" name="Slide Number Placeholder 3"/>
          <p:cNvSpPr>
            <a:spLocks noGrp="1"/>
          </p:cNvSpPr>
          <p:nvPr>
            <p:ph type="sldNum" sz="quarter" idx="5"/>
          </p:nvPr>
        </p:nvSpPr>
        <p:spPr/>
        <p:txBody>
          <a:bodyPr/>
          <a:lstStyle/>
          <a:p>
            <a:fld id="{4B52C22F-5011-40A5-A583-18663746A554}" type="slidenum">
              <a:rPr lang="en-US" smtClean="0"/>
              <a:t>8</a:t>
            </a:fld>
            <a:endParaRPr lang="en-US"/>
          </a:p>
        </p:txBody>
      </p:sp>
    </p:spTree>
    <p:extLst>
      <p:ext uri="{BB962C8B-B14F-4D97-AF65-F5344CB8AC3E}">
        <p14:creationId xmlns:p14="http://schemas.microsoft.com/office/powerpoint/2010/main" val="4115716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לעבור על החשבון. לאן נכתבת התוצאה</a:t>
            </a:r>
          </a:p>
        </p:txBody>
      </p:sp>
      <p:sp>
        <p:nvSpPr>
          <p:cNvPr id="4" name="Slide Number Placeholder 3"/>
          <p:cNvSpPr>
            <a:spLocks noGrp="1"/>
          </p:cNvSpPr>
          <p:nvPr>
            <p:ph type="sldNum" sz="quarter" idx="5"/>
          </p:nvPr>
        </p:nvSpPr>
        <p:spPr/>
        <p:txBody>
          <a:bodyPr/>
          <a:lstStyle/>
          <a:p>
            <a:fld id="{4B52C22F-5011-40A5-A583-18663746A554}" type="slidenum">
              <a:rPr lang="en-US" smtClean="0"/>
              <a:t>9</a:t>
            </a:fld>
            <a:endParaRPr lang="en-US"/>
          </a:p>
        </p:txBody>
      </p:sp>
    </p:spTree>
    <p:extLst>
      <p:ext uri="{BB962C8B-B14F-4D97-AF65-F5344CB8AC3E}">
        <p14:creationId xmlns:p14="http://schemas.microsoft.com/office/powerpoint/2010/main" val="3204722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דוגמא בחד </a:t>
            </a:r>
            <a:r>
              <a:rPr lang="he-IL" dirty="0" err="1"/>
              <a:t>מימד</a:t>
            </a:r>
            <a:r>
              <a:rPr lang="he-IL" dirty="0"/>
              <a:t> בציור</a:t>
            </a:r>
          </a:p>
          <a:p>
            <a:pPr algn="r" rtl="1"/>
            <a:r>
              <a:rPr lang="he-IL" dirty="0" err="1"/>
              <a:t>קרנל</a:t>
            </a:r>
            <a:r>
              <a:rPr lang="he-IL" dirty="0"/>
              <a:t> למטה לדו </a:t>
            </a:r>
            <a:r>
              <a:rPr lang="he-IL" dirty="0" err="1"/>
              <a:t>מימד</a:t>
            </a:r>
            <a:endParaRPr lang="he-IL" dirty="0"/>
          </a:p>
        </p:txBody>
      </p:sp>
      <p:sp>
        <p:nvSpPr>
          <p:cNvPr id="4" name="Slide Number Placeholder 3"/>
          <p:cNvSpPr>
            <a:spLocks noGrp="1"/>
          </p:cNvSpPr>
          <p:nvPr>
            <p:ph type="sldNum" sz="quarter" idx="5"/>
          </p:nvPr>
        </p:nvSpPr>
        <p:spPr/>
        <p:txBody>
          <a:bodyPr/>
          <a:lstStyle/>
          <a:p>
            <a:fld id="{4B52C22F-5011-40A5-A583-18663746A554}" type="slidenum">
              <a:rPr lang="en-US" smtClean="0"/>
              <a:t>10</a:t>
            </a:fld>
            <a:endParaRPr lang="en-US"/>
          </a:p>
        </p:txBody>
      </p:sp>
    </p:spTree>
    <p:extLst>
      <p:ext uri="{BB962C8B-B14F-4D97-AF65-F5344CB8AC3E}">
        <p14:creationId xmlns:p14="http://schemas.microsoft.com/office/powerpoint/2010/main" val="18094320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0254" y="2120413"/>
            <a:ext cx="8622924" cy="1587433"/>
          </a:xfrm>
        </p:spPr>
        <p:txBody>
          <a:bodyPr anchor="b">
            <a:noAutofit/>
          </a:bodyPr>
          <a:lstStyle>
            <a:lvl1pPr algn="l">
              <a:lnSpc>
                <a:spcPct val="85000"/>
              </a:lnSpc>
              <a:defRPr sz="66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5" name="Footer Placeholder 4"/>
          <p:cNvSpPr>
            <a:spLocks noGrp="1"/>
          </p:cNvSpPr>
          <p:nvPr>
            <p:ph type="ftr" sz="quarter" idx="11"/>
          </p:nvPr>
        </p:nvSpPr>
        <p:spPr/>
        <p:txBody>
          <a:bodyPr/>
          <a:lstStyle/>
          <a:p>
            <a:r>
              <a:rPr lang="en-US" sz="900" b="1" dirty="0"/>
              <a:t>Mobileye Proprietary and Confidential</a:t>
            </a:r>
            <a:endParaRPr lang="en-US" dirty="0"/>
          </a:p>
        </p:txBody>
      </p:sp>
      <p:sp>
        <p:nvSpPr>
          <p:cNvPr id="6" name="Slide Number Placeholder 5"/>
          <p:cNvSpPr>
            <a:spLocks noGrp="1"/>
          </p:cNvSpPr>
          <p:nvPr>
            <p:ph type="sldNum" sz="quarter" idx="12"/>
          </p:nvPr>
        </p:nvSpPr>
        <p:spPr/>
        <p:txBody>
          <a:bodyPr/>
          <a:lstStyle/>
          <a:p>
            <a:fld id="{9798CB86-39D7-463D-91B3-527745BC02C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4" name="תמונה 11"/>
          <p:cNvPicPr>
            <a:picLocks noChangeAspect="1"/>
          </p:cNvPicPr>
          <p:nvPr userDrawn="1"/>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775744" y="2001329"/>
            <a:ext cx="8221607" cy="2148094"/>
          </a:xfrm>
          <a:prstGeom prst="rect">
            <a:avLst/>
          </a:prstGeom>
        </p:spPr>
      </p:pic>
      <p:sp>
        <p:nvSpPr>
          <p:cNvPr id="19" name="Date Placeholder 4"/>
          <p:cNvSpPr>
            <a:spLocks noGrp="1"/>
          </p:cNvSpPr>
          <p:nvPr>
            <p:ph type="dt" sz="half" idx="10"/>
          </p:nvPr>
        </p:nvSpPr>
        <p:spPr>
          <a:xfrm>
            <a:off x="2070340" y="6459785"/>
            <a:ext cx="1499211" cy="365125"/>
          </a:xfrm>
        </p:spPr>
        <p:txBody>
          <a:bodyPr/>
          <a:lstStyle/>
          <a:p>
            <a:fld id="{8F102225-9B78-4657-B437-93C31EB562D3}" type="datetime1">
              <a:rPr lang="en-US" smtClean="0"/>
              <a:t>8/9/2020</a:t>
            </a:fld>
            <a:endParaRPr lang="en-US"/>
          </a:p>
        </p:txBody>
      </p:sp>
      <p:pic>
        <p:nvPicPr>
          <p:cNvPr id="11" name="Picture 10"/>
          <p:cNvPicPr>
            <a:picLocks noChangeAspect="1"/>
          </p:cNvPicPr>
          <p:nvPr userDrawn="1"/>
        </p:nvPicPr>
        <p:blipFill>
          <a:blip r:embed="rId3"/>
          <a:stretch>
            <a:fillRect/>
          </a:stretch>
        </p:blipFill>
        <p:spPr>
          <a:xfrm>
            <a:off x="0" y="6177776"/>
            <a:ext cx="1220249" cy="680224"/>
          </a:xfrm>
          <a:prstGeom prst="rect">
            <a:avLst/>
          </a:prstGeom>
        </p:spPr>
      </p:pic>
    </p:spTree>
    <p:extLst>
      <p:ext uri="{BB962C8B-B14F-4D97-AF65-F5344CB8AC3E}">
        <p14:creationId xmlns:p14="http://schemas.microsoft.com/office/powerpoint/2010/main" val="2736041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lvl1pPr marL="91440" indent="-91440">
              <a:buFont typeface="Wingdings" panose="05000000000000000000" pitchFamily="2" charset="2"/>
              <a:buChar char="§"/>
              <a:defRPr/>
            </a:lvl1pPr>
            <a:lvl2pPr marL="384048" indent="-182880">
              <a:buFont typeface="Wingdings" panose="05000000000000000000" pitchFamily="2" charset="2"/>
              <a:buChar char="§"/>
              <a:defRPr/>
            </a:lvl2pPr>
            <a:lvl3pPr marL="566928" indent="-182880">
              <a:buFont typeface="Wingdings" panose="05000000000000000000" pitchFamily="2" charset="2"/>
              <a:buChar char="§"/>
              <a:defRPr/>
            </a:lvl3pPr>
            <a:lvl4pPr marL="749808" indent="-182880">
              <a:buFont typeface="Wingdings" panose="05000000000000000000" pitchFamily="2" charset="2"/>
              <a:buChar char="§"/>
              <a:defRPr/>
            </a:lvl4pPr>
            <a:lvl5pPr marL="932688" indent="-18288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E79768-8042-4C51-9623-685CB11C6129}" type="datetime1">
              <a:rPr lang="en-US" smtClean="0"/>
              <a:t>8/9/2020</a:t>
            </a:fld>
            <a:endParaRPr lang="en-US"/>
          </a:p>
        </p:txBody>
      </p:sp>
      <p:sp>
        <p:nvSpPr>
          <p:cNvPr id="5" name="Footer Placeholder 4"/>
          <p:cNvSpPr>
            <a:spLocks noGrp="1"/>
          </p:cNvSpPr>
          <p:nvPr>
            <p:ph type="ftr" sz="quarter" idx="11"/>
          </p:nvPr>
        </p:nvSpPr>
        <p:spPr/>
        <p:txBody>
          <a:bodyPr/>
          <a:lstStyle/>
          <a:p>
            <a:r>
              <a:rPr lang="en-US" sz="900" b="1" dirty="0"/>
              <a:t>Mobileye Proprietary and Confidential</a:t>
            </a:r>
            <a:endParaRPr lang="en-US" dirty="0"/>
          </a:p>
        </p:txBody>
      </p:sp>
      <p:sp>
        <p:nvSpPr>
          <p:cNvPr id="6" name="Slide Number Placeholder 5"/>
          <p:cNvSpPr>
            <a:spLocks noGrp="1"/>
          </p:cNvSpPr>
          <p:nvPr>
            <p:ph type="sldNum" sz="quarter" idx="12"/>
          </p:nvPr>
        </p:nvSpPr>
        <p:spPr/>
        <p:txBody>
          <a:bodyPr/>
          <a:lstStyle/>
          <a:p>
            <a:fld id="{9798CB86-39D7-463D-91B3-527745BC02C0}" type="slidenum">
              <a:rPr lang="en-US" smtClean="0"/>
              <a:t>‹#›</a:t>
            </a:fld>
            <a:endParaRPr lang="en-US"/>
          </a:p>
        </p:txBody>
      </p:sp>
    </p:spTree>
    <p:extLst>
      <p:ext uri="{BB962C8B-B14F-4D97-AF65-F5344CB8AC3E}">
        <p14:creationId xmlns:p14="http://schemas.microsoft.com/office/powerpoint/2010/main" val="3637710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lvl1pPr marL="91440" indent="-91440">
              <a:buFont typeface="Wingdings" panose="05000000000000000000" pitchFamily="2" charset="2"/>
              <a:buChar char="§"/>
              <a:defRPr/>
            </a:lvl1pPr>
            <a:lvl2pPr marL="384048" indent="-182880">
              <a:buFont typeface="Wingdings" panose="05000000000000000000" pitchFamily="2" charset="2"/>
              <a:buChar char="§"/>
              <a:defRPr/>
            </a:lvl2pPr>
            <a:lvl3pPr marL="566928" indent="-182880">
              <a:buFont typeface="Wingdings" panose="05000000000000000000" pitchFamily="2" charset="2"/>
              <a:buChar char="§"/>
              <a:defRPr/>
            </a:lvl3pPr>
            <a:lvl4pPr marL="749808" indent="-182880">
              <a:buFont typeface="Wingdings" panose="05000000000000000000" pitchFamily="2" charset="2"/>
              <a:buChar char="§"/>
              <a:defRPr/>
            </a:lvl4pPr>
            <a:lvl5pPr marL="932688" indent="-18288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2FA8EEF-20C3-4FD3-9A3E-C06494EB68B7}" type="datetime1">
              <a:rPr lang="en-US" smtClean="0"/>
              <a:t>8/9/2020</a:t>
            </a:fld>
            <a:endParaRPr lang="en-US"/>
          </a:p>
        </p:txBody>
      </p:sp>
      <p:sp>
        <p:nvSpPr>
          <p:cNvPr id="5" name="Footer Placeholder 4"/>
          <p:cNvSpPr>
            <a:spLocks noGrp="1"/>
          </p:cNvSpPr>
          <p:nvPr>
            <p:ph type="ftr" sz="quarter" idx="11"/>
          </p:nvPr>
        </p:nvSpPr>
        <p:spPr/>
        <p:txBody>
          <a:bodyPr/>
          <a:lstStyle/>
          <a:p>
            <a:r>
              <a:rPr lang="en-US" sz="900" b="1" dirty="0"/>
              <a:t>Mobileye Proprietary and Confidential</a:t>
            </a:r>
            <a:endParaRPr lang="en-US" dirty="0"/>
          </a:p>
        </p:txBody>
      </p:sp>
      <p:sp>
        <p:nvSpPr>
          <p:cNvPr id="6" name="Slide Number Placeholder 5"/>
          <p:cNvSpPr>
            <a:spLocks noGrp="1"/>
          </p:cNvSpPr>
          <p:nvPr>
            <p:ph type="sldNum" sz="quarter" idx="12"/>
          </p:nvPr>
        </p:nvSpPr>
        <p:spPr/>
        <p:txBody>
          <a:bodyPr/>
          <a:lstStyle/>
          <a:p>
            <a:fld id="{9798CB86-39D7-463D-91B3-527745BC02C0}" type="slidenum">
              <a:rPr lang="en-US" smtClean="0"/>
              <a:t>‹#›</a:t>
            </a:fld>
            <a:endParaRPr lang="en-US"/>
          </a:p>
        </p:txBody>
      </p:sp>
      <p:pic>
        <p:nvPicPr>
          <p:cNvPr id="9" name="Picture 8"/>
          <p:cNvPicPr>
            <a:picLocks noChangeAspect="1"/>
          </p:cNvPicPr>
          <p:nvPr userDrawn="1"/>
        </p:nvPicPr>
        <p:blipFill>
          <a:blip r:embed="rId2"/>
          <a:stretch>
            <a:fillRect/>
          </a:stretch>
        </p:blipFill>
        <p:spPr>
          <a:xfrm>
            <a:off x="0" y="6177776"/>
            <a:ext cx="1220249" cy="680224"/>
          </a:xfrm>
          <a:prstGeom prst="rect">
            <a:avLst/>
          </a:prstGeom>
        </p:spPr>
      </p:pic>
    </p:spTree>
    <p:extLst>
      <p:ext uri="{BB962C8B-B14F-4D97-AF65-F5344CB8AC3E}">
        <p14:creationId xmlns:p14="http://schemas.microsoft.com/office/powerpoint/2010/main" val="2335779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marL="228600" indent="-228600">
              <a:buFont typeface="Wingdings" panose="05000000000000000000" pitchFamily="2" charset="2"/>
              <a:buChar char="§"/>
              <a:defRPr/>
            </a:lvl1pPr>
            <a:lvl2pPr marL="384048" indent="-182880">
              <a:buFont typeface="Wingdings" panose="05000000000000000000" pitchFamily="2" charset="2"/>
              <a:buChar char="§"/>
              <a:defRPr/>
            </a:lvl2pPr>
            <a:lvl3pPr marL="566928" indent="-182880">
              <a:buFont typeface="Wingdings" panose="05000000000000000000" pitchFamily="2" charset="2"/>
              <a:buChar char="§"/>
              <a:defRPr/>
            </a:lvl3pPr>
            <a:lvl4pPr marL="749808" indent="-182880">
              <a:buFont typeface="Wingdings" panose="05000000000000000000" pitchFamily="2" charset="2"/>
              <a:buChar char="§"/>
              <a:defRPr/>
            </a:lvl4pPr>
            <a:lvl5pPr marL="932688" indent="-18288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sz="900" b="1" dirty="0"/>
              <a:t>Mobileye Proprietary and Confidential</a:t>
            </a:r>
            <a:endParaRPr lang="en-US" dirty="0"/>
          </a:p>
        </p:txBody>
      </p:sp>
      <p:sp>
        <p:nvSpPr>
          <p:cNvPr id="6" name="Slide Number Placeholder 5"/>
          <p:cNvSpPr>
            <a:spLocks noGrp="1"/>
          </p:cNvSpPr>
          <p:nvPr>
            <p:ph type="sldNum" sz="quarter" idx="12"/>
          </p:nvPr>
        </p:nvSpPr>
        <p:spPr/>
        <p:txBody>
          <a:bodyPr/>
          <a:lstStyle/>
          <a:p>
            <a:fld id="{9798CB86-39D7-463D-91B3-527745BC02C0}" type="slidenum">
              <a:rPr lang="en-US" smtClean="0"/>
              <a:t>‹#›</a:t>
            </a:fld>
            <a:endParaRPr lang="en-US"/>
          </a:p>
        </p:txBody>
      </p:sp>
      <p:sp>
        <p:nvSpPr>
          <p:cNvPr id="10" name="Date Placeholder 4"/>
          <p:cNvSpPr>
            <a:spLocks noGrp="1"/>
          </p:cNvSpPr>
          <p:nvPr>
            <p:ph type="dt" sz="half" idx="10"/>
          </p:nvPr>
        </p:nvSpPr>
        <p:spPr>
          <a:xfrm>
            <a:off x="2070340" y="6459785"/>
            <a:ext cx="1499211" cy="365125"/>
          </a:xfrm>
        </p:spPr>
        <p:txBody>
          <a:bodyPr/>
          <a:lstStyle/>
          <a:p>
            <a:fld id="{9416E231-3E32-40AC-B18B-B8DB20781510}" type="datetime1">
              <a:rPr lang="en-US" smtClean="0"/>
              <a:t>8/9/2020</a:t>
            </a:fld>
            <a:endParaRPr lang="en-US"/>
          </a:p>
        </p:txBody>
      </p:sp>
    </p:spTree>
    <p:extLst>
      <p:ext uri="{BB962C8B-B14F-4D97-AF65-F5344CB8AC3E}">
        <p14:creationId xmlns:p14="http://schemas.microsoft.com/office/powerpoint/2010/main" val="1275018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5EC861-3128-4646-90DC-F62C87DD2307}" type="datetime1">
              <a:rPr lang="en-US" smtClean="0"/>
              <a:t>8/9/2020</a:t>
            </a:fld>
            <a:endParaRPr lang="en-US"/>
          </a:p>
        </p:txBody>
      </p:sp>
      <p:sp>
        <p:nvSpPr>
          <p:cNvPr id="5" name="Footer Placeholder 4"/>
          <p:cNvSpPr>
            <a:spLocks noGrp="1"/>
          </p:cNvSpPr>
          <p:nvPr>
            <p:ph type="ftr" sz="quarter" idx="11"/>
          </p:nvPr>
        </p:nvSpPr>
        <p:spPr/>
        <p:txBody>
          <a:bodyPr/>
          <a:lstStyle/>
          <a:p>
            <a:r>
              <a:rPr lang="en-US" sz="900" b="1" dirty="0"/>
              <a:t>Mobileye Proprietary and Confidential</a:t>
            </a:r>
            <a:endParaRPr lang="en-US" dirty="0"/>
          </a:p>
        </p:txBody>
      </p:sp>
      <p:sp>
        <p:nvSpPr>
          <p:cNvPr id="6" name="Slide Number Placeholder 5"/>
          <p:cNvSpPr>
            <a:spLocks noGrp="1"/>
          </p:cNvSpPr>
          <p:nvPr>
            <p:ph type="sldNum" sz="quarter" idx="12"/>
          </p:nvPr>
        </p:nvSpPr>
        <p:spPr/>
        <p:txBody>
          <a:bodyPr/>
          <a:lstStyle/>
          <a:p>
            <a:fld id="{9798CB86-39D7-463D-91B3-527745BC02C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2"/>
          <a:stretch>
            <a:fillRect/>
          </a:stretch>
        </p:blipFill>
        <p:spPr>
          <a:xfrm>
            <a:off x="0" y="6177776"/>
            <a:ext cx="1220249" cy="680224"/>
          </a:xfrm>
          <a:prstGeom prst="rect">
            <a:avLst/>
          </a:prstGeom>
        </p:spPr>
      </p:pic>
    </p:spTree>
    <p:extLst>
      <p:ext uri="{BB962C8B-B14F-4D97-AF65-F5344CB8AC3E}">
        <p14:creationId xmlns:p14="http://schemas.microsoft.com/office/powerpoint/2010/main" val="3710854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lvl1pPr marL="228600" indent="-228600">
              <a:buFont typeface="Wingdings" panose="05000000000000000000" pitchFamily="2" charset="2"/>
              <a:buChar char="§"/>
              <a:defRPr/>
            </a:lvl1pPr>
            <a:lvl2pPr marL="384048" indent="-182880">
              <a:buFont typeface="Wingdings" panose="05000000000000000000" pitchFamily="2" charset="2"/>
              <a:buChar char="§"/>
              <a:defRPr/>
            </a:lvl2pPr>
            <a:lvl3pPr marL="566928" indent="-182880">
              <a:buFont typeface="Wingdings" panose="05000000000000000000" pitchFamily="2" charset="2"/>
              <a:buChar char="§"/>
              <a:defRPr/>
            </a:lvl3pPr>
            <a:lvl4pPr marL="749808" indent="-182880">
              <a:buFont typeface="Wingdings" panose="05000000000000000000" pitchFamily="2" charset="2"/>
              <a:buChar char="§"/>
              <a:defRPr/>
            </a:lvl4pPr>
            <a:lvl5pPr marL="932688" indent="-18288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lvl1pPr marL="228600" indent="-228600">
              <a:buFont typeface="Wingdings" panose="05000000000000000000" pitchFamily="2" charset="2"/>
              <a:buChar char="§"/>
              <a:defRPr/>
            </a:lvl1pPr>
            <a:lvl2pPr marL="384048" indent="-182880">
              <a:buFont typeface="Wingdings" panose="05000000000000000000" pitchFamily="2" charset="2"/>
              <a:buChar char="§"/>
              <a:defRPr/>
            </a:lvl2pPr>
            <a:lvl3pPr marL="566928" indent="-182880">
              <a:buFont typeface="Wingdings" panose="05000000000000000000" pitchFamily="2" charset="2"/>
              <a:buChar char="§"/>
              <a:defRPr/>
            </a:lvl3pPr>
            <a:lvl4pPr marL="749808" indent="-182880">
              <a:buFont typeface="Wingdings" panose="05000000000000000000" pitchFamily="2" charset="2"/>
              <a:buChar char="§"/>
              <a:defRPr/>
            </a:lvl4pPr>
            <a:lvl5pPr marL="932688" indent="-18288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41E27F5-BC69-47C1-A50D-9C1200A52A6E}" type="datetime1">
              <a:rPr lang="en-US" smtClean="0"/>
              <a:t>8/9/2020</a:t>
            </a:fld>
            <a:endParaRPr lang="en-US"/>
          </a:p>
        </p:txBody>
      </p:sp>
      <p:sp>
        <p:nvSpPr>
          <p:cNvPr id="6" name="Footer Placeholder 5"/>
          <p:cNvSpPr>
            <a:spLocks noGrp="1"/>
          </p:cNvSpPr>
          <p:nvPr>
            <p:ph type="ftr" sz="quarter" idx="11"/>
          </p:nvPr>
        </p:nvSpPr>
        <p:spPr/>
        <p:txBody>
          <a:bodyPr/>
          <a:lstStyle/>
          <a:p>
            <a:r>
              <a:rPr lang="en-US" sz="900" b="1" dirty="0"/>
              <a:t>Mobileye Proprietary and Confidential</a:t>
            </a:r>
            <a:endParaRPr lang="en-US" dirty="0"/>
          </a:p>
        </p:txBody>
      </p:sp>
      <p:sp>
        <p:nvSpPr>
          <p:cNvPr id="7" name="Slide Number Placeholder 6"/>
          <p:cNvSpPr>
            <a:spLocks noGrp="1"/>
          </p:cNvSpPr>
          <p:nvPr>
            <p:ph type="sldNum" sz="quarter" idx="12"/>
          </p:nvPr>
        </p:nvSpPr>
        <p:spPr/>
        <p:txBody>
          <a:bodyPr/>
          <a:lstStyle/>
          <a:p>
            <a:fld id="{9798CB86-39D7-463D-91B3-527745BC02C0}" type="slidenum">
              <a:rPr lang="en-US" smtClean="0"/>
              <a:t>‹#›</a:t>
            </a:fld>
            <a:endParaRPr lang="en-US"/>
          </a:p>
        </p:txBody>
      </p:sp>
    </p:spTree>
    <p:extLst>
      <p:ext uri="{BB962C8B-B14F-4D97-AF65-F5344CB8AC3E}">
        <p14:creationId xmlns:p14="http://schemas.microsoft.com/office/powerpoint/2010/main" val="1516150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lvl1pPr marL="171450" indent="-171450">
              <a:buFont typeface="Wingdings" panose="05000000000000000000" pitchFamily="2" charset="2"/>
              <a:buChar char="§"/>
              <a:defRPr/>
            </a:lvl1pPr>
            <a:lvl2pPr marL="384048" indent="-182880">
              <a:buFont typeface="Wingdings" panose="05000000000000000000" pitchFamily="2" charset="2"/>
              <a:buChar char="§"/>
              <a:defRPr/>
            </a:lvl2pPr>
            <a:lvl3pPr marL="566928" indent="-182880">
              <a:buFont typeface="Wingdings" panose="05000000000000000000" pitchFamily="2" charset="2"/>
              <a:buChar char="§"/>
              <a:defRPr/>
            </a:lvl3pPr>
            <a:lvl4pPr marL="749808" indent="-182880">
              <a:buFont typeface="Wingdings" panose="05000000000000000000" pitchFamily="2" charset="2"/>
              <a:buChar char="§"/>
              <a:defRPr/>
            </a:lvl4pPr>
            <a:lvl5pPr marL="932688" indent="-18288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lvl1pPr marL="171450" indent="-171450">
              <a:buFont typeface="Wingdings" panose="05000000000000000000" pitchFamily="2" charset="2"/>
              <a:buChar char="§"/>
              <a:defRPr/>
            </a:lvl1pPr>
            <a:lvl2pPr marL="384048" indent="-182880">
              <a:buFont typeface="Wingdings" panose="05000000000000000000" pitchFamily="2" charset="2"/>
              <a:buChar char="§"/>
              <a:defRPr/>
            </a:lvl2pPr>
            <a:lvl3pPr marL="566928" indent="-182880">
              <a:buFont typeface="Wingdings" panose="05000000000000000000" pitchFamily="2" charset="2"/>
              <a:buChar char="§"/>
              <a:defRPr/>
            </a:lvl3pPr>
            <a:lvl4pPr marL="749808" indent="-182880">
              <a:buFont typeface="Wingdings" panose="05000000000000000000" pitchFamily="2" charset="2"/>
              <a:buChar char="§"/>
              <a:defRPr/>
            </a:lvl4pPr>
            <a:lvl5pPr marL="932688" indent="-18288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882DC-DC74-4E23-8253-49DA03DBEF82}" type="datetime1">
              <a:rPr lang="en-US" smtClean="0"/>
              <a:t>8/9/2020</a:t>
            </a:fld>
            <a:endParaRPr lang="en-US"/>
          </a:p>
        </p:txBody>
      </p:sp>
      <p:sp>
        <p:nvSpPr>
          <p:cNvPr id="8" name="Footer Placeholder 7"/>
          <p:cNvSpPr>
            <a:spLocks noGrp="1"/>
          </p:cNvSpPr>
          <p:nvPr>
            <p:ph type="ftr" sz="quarter" idx="11"/>
          </p:nvPr>
        </p:nvSpPr>
        <p:spPr/>
        <p:txBody>
          <a:bodyPr/>
          <a:lstStyle/>
          <a:p>
            <a:r>
              <a:rPr lang="en-US" sz="900" b="1" dirty="0"/>
              <a:t>Mobileye Proprietary and Confidential</a:t>
            </a:r>
            <a:endParaRPr lang="en-US" dirty="0"/>
          </a:p>
        </p:txBody>
      </p:sp>
      <p:sp>
        <p:nvSpPr>
          <p:cNvPr id="9" name="Slide Number Placeholder 8"/>
          <p:cNvSpPr>
            <a:spLocks noGrp="1"/>
          </p:cNvSpPr>
          <p:nvPr>
            <p:ph type="sldNum" sz="quarter" idx="12"/>
          </p:nvPr>
        </p:nvSpPr>
        <p:spPr/>
        <p:txBody>
          <a:bodyPr/>
          <a:lstStyle/>
          <a:p>
            <a:fld id="{9798CB86-39D7-463D-91B3-527745BC02C0}" type="slidenum">
              <a:rPr lang="en-US" smtClean="0"/>
              <a:t>‹#›</a:t>
            </a:fld>
            <a:endParaRPr lang="en-US"/>
          </a:p>
        </p:txBody>
      </p:sp>
    </p:spTree>
    <p:extLst>
      <p:ext uri="{BB962C8B-B14F-4D97-AF65-F5344CB8AC3E}">
        <p14:creationId xmlns:p14="http://schemas.microsoft.com/office/powerpoint/2010/main" val="704795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9798CB86-39D7-463D-91B3-527745BC02C0}" type="slidenum">
              <a:rPr lang="en-US" smtClean="0"/>
              <a:t>‹#›</a:t>
            </a:fld>
            <a:endParaRPr lang="en-US"/>
          </a:p>
        </p:txBody>
      </p:sp>
    </p:spTree>
    <p:extLst>
      <p:ext uri="{BB962C8B-B14F-4D97-AF65-F5344CB8AC3E}">
        <p14:creationId xmlns:p14="http://schemas.microsoft.com/office/powerpoint/2010/main" val="1388635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4BE67471-ECBA-4F2D-9394-6CCD3B53BECD}" type="datetime1">
              <a:rPr lang="en-US" smtClean="0"/>
              <a:t>8/9/2020</a:t>
            </a:fld>
            <a:endParaRPr lang="en-US"/>
          </a:p>
        </p:txBody>
      </p:sp>
      <p:sp>
        <p:nvSpPr>
          <p:cNvPr id="8" name="Footer Placeholder 7"/>
          <p:cNvSpPr>
            <a:spLocks noGrp="1"/>
          </p:cNvSpPr>
          <p:nvPr>
            <p:ph type="ftr" sz="quarter" idx="11"/>
          </p:nvPr>
        </p:nvSpPr>
        <p:spPr/>
        <p:txBody>
          <a:bodyPr/>
          <a:lstStyle>
            <a:lvl1pPr>
              <a:defRPr>
                <a:solidFill>
                  <a:schemeClr val="accent1">
                    <a:lumMod val="50000"/>
                  </a:schemeClr>
                </a:solidFill>
              </a:defRPr>
            </a:lvl1pPr>
          </a:lstStyle>
          <a:p>
            <a:r>
              <a:rPr lang="en-US" sz="900" b="1" dirty="0"/>
              <a:t>Mobileye Proprietary and Confidential</a:t>
            </a:r>
            <a:endParaRPr lang="en-US" dirty="0"/>
          </a:p>
        </p:txBody>
      </p:sp>
      <p:sp>
        <p:nvSpPr>
          <p:cNvPr id="9" name="Slide Number Placeholder 8"/>
          <p:cNvSpPr>
            <a:spLocks noGrp="1"/>
          </p:cNvSpPr>
          <p:nvPr>
            <p:ph type="sldNum" sz="quarter" idx="12"/>
          </p:nvPr>
        </p:nvSpPr>
        <p:spPr/>
        <p:txBody>
          <a:bodyPr/>
          <a:lstStyle/>
          <a:p>
            <a:fld id="{9798CB86-39D7-463D-91B3-527745BC02C0}" type="slidenum">
              <a:rPr lang="en-US" smtClean="0"/>
              <a:t>‹#›</a:t>
            </a:fld>
            <a:endParaRPr lang="en-US"/>
          </a:p>
        </p:txBody>
      </p:sp>
      <p:pic>
        <p:nvPicPr>
          <p:cNvPr id="10" name="Picture 9"/>
          <p:cNvPicPr>
            <a:picLocks noChangeAspect="1"/>
          </p:cNvPicPr>
          <p:nvPr userDrawn="1"/>
        </p:nvPicPr>
        <p:blipFill>
          <a:blip r:embed="rId2"/>
          <a:stretch>
            <a:fillRect/>
          </a:stretch>
        </p:blipFill>
        <p:spPr>
          <a:xfrm>
            <a:off x="0" y="6177776"/>
            <a:ext cx="1220249" cy="680224"/>
          </a:xfrm>
          <a:prstGeom prst="rect">
            <a:avLst/>
          </a:prstGeom>
        </p:spPr>
      </p:pic>
    </p:spTree>
    <p:extLst>
      <p:ext uri="{BB962C8B-B14F-4D97-AF65-F5344CB8AC3E}">
        <p14:creationId xmlns:p14="http://schemas.microsoft.com/office/powerpoint/2010/main" val="6665606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359"/>
            <a:ext cx="3200400" cy="2286000"/>
          </a:xfrm>
        </p:spPr>
        <p:txBody>
          <a:bodyPr anchor="b">
            <a:normAutofit/>
          </a:bodyPr>
          <a:lstStyle>
            <a:lvl1pPr>
              <a:defRPr sz="3600" b="0">
                <a:solidFill>
                  <a:schemeClr val="accent1">
                    <a:lumMod val="50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lvl1pPr marL="171450" indent="-171450">
              <a:buFont typeface="Wingdings" panose="05000000000000000000" pitchFamily="2" charset="2"/>
              <a:buChar char="§"/>
              <a:defRPr/>
            </a:lvl1pPr>
            <a:lvl2pPr marL="384048" indent="-182880">
              <a:buFont typeface="Wingdings" panose="05000000000000000000" pitchFamily="2" charset="2"/>
              <a:buChar char="§"/>
              <a:defRPr/>
            </a:lvl2pPr>
            <a:lvl3pPr marL="566928" indent="-182880">
              <a:buFont typeface="Wingdings" panose="05000000000000000000" pitchFamily="2" charset="2"/>
              <a:buChar char="§"/>
              <a:defRPr/>
            </a:lvl3pPr>
            <a:lvl4pPr marL="749808" indent="-182880">
              <a:buFont typeface="Wingdings" panose="05000000000000000000" pitchFamily="2" charset="2"/>
              <a:buChar char="§"/>
              <a:defRPr/>
            </a:lvl4pPr>
            <a:lvl5pPr marL="932688" indent="-18288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0BEA7BA-C820-4636-B797-07FF69D5C71B}" type="datetime1">
              <a:rPr lang="en-US" smtClean="0"/>
              <a:t>8/9/2020</a:t>
            </a:fld>
            <a:endParaRPr lang="en-US"/>
          </a:p>
        </p:txBody>
      </p:sp>
      <p:sp>
        <p:nvSpPr>
          <p:cNvPr id="6" name="Footer Placeholder 5"/>
          <p:cNvSpPr>
            <a:spLocks noGrp="1"/>
          </p:cNvSpPr>
          <p:nvPr>
            <p:ph type="ftr" sz="quarter" idx="11"/>
          </p:nvPr>
        </p:nvSpPr>
        <p:spPr>
          <a:xfrm>
            <a:off x="4104079" y="6459784"/>
            <a:ext cx="4648200" cy="365125"/>
          </a:xfrm>
        </p:spPr>
        <p:txBody>
          <a:bodyPr/>
          <a:lstStyle>
            <a:lvl1pPr algn="l">
              <a:defRPr>
                <a:solidFill>
                  <a:schemeClr val="tx2"/>
                </a:solidFill>
              </a:defRPr>
            </a:lvl1pPr>
          </a:lstStyle>
          <a:p>
            <a:r>
              <a:rPr lang="en-US" sz="900" b="1" dirty="0"/>
              <a:t>Mobileye Proprietary and Confidential</a:t>
            </a:r>
            <a:endParaRPr lang="en-US" dirty="0"/>
          </a:p>
        </p:txBody>
      </p:sp>
      <p:sp>
        <p:nvSpPr>
          <p:cNvPr id="7" name="Slide Number Placeholder 6"/>
          <p:cNvSpPr>
            <a:spLocks noGrp="1"/>
          </p:cNvSpPr>
          <p:nvPr>
            <p:ph type="sldNum" sz="quarter" idx="12"/>
          </p:nvPr>
        </p:nvSpPr>
        <p:spPr>
          <a:xfrm>
            <a:off x="8934626" y="6459783"/>
            <a:ext cx="1141353" cy="365125"/>
          </a:xfrm>
        </p:spPr>
        <p:txBody>
          <a:bodyPr/>
          <a:lstStyle>
            <a:lvl1pPr>
              <a:defRPr>
                <a:solidFill>
                  <a:schemeClr val="tx2"/>
                </a:solidFill>
              </a:defRPr>
            </a:lvl1pPr>
          </a:lstStyle>
          <a:p>
            <a:fld id="{9798CB86-39D7-463D-91B3-527745BC02C0}" type="slidenum">
              <a:rPr lang="en-US" smtClean="0"/>
              <a:t>‹#›</a:t>
            </a:fld>
            <a:endParaRPr lang="en-US"/>
          </a:p>
        </p:txBody>
      </p:sp>
      <p:pic>
        <p:nvPicPr>
          <p:cNvPr id="10" name="Picture 9"/>
          <p:cNvPicPr>
            <a:picLocks noChangeAspect="1"/>
          </p:cNvPicPr>
          <p:nvPr userDrawn="1"/>
        </p:nvPicPr>
        <p:blipFill>
          <a:blip r:embed="rId2"/>
          <a:stretch>
            <a:fillRect/>
          </a:stretch>
        </p:blipFill>
        <p:spPr>
          <a:xfrm>
            <a:off x="10971751" y="6119671"/>
            <a:ext cx="1220249" cy="680224"/>
          </a:xfrm>
          <a:prstGeom prst="rect">
            <a:avLst/>
          </a:prstGeom>
        </p:spPr>
      </p:pic>
    </p:spTree>
    <p:extLst>
      <p:ext uri="{BB962C8B-B14F-4D97-AF65-F5344CB8AC3E}">
        <p14:creationId xmlns:p14="http://schemas.microsoft.com/office/powerpoint/2010/main" val="3943378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76762" y="5044485"/>
            <a:ext cx="10113645" cy="822960"/>
          </a:xfrm>
        </p:spPr>
        <p:txBody>
          <a:bodyPr tIns="0" bIns="0" anchor="b">
            <a:noAutofit/>
          </a:bodyPr>
          <a:lstStyle>
            <a:lvl1pPr>
              <a:defRPr sz="3600" b="0">
                <a:solidFill>
                  <a:schemeClr val="accent1">
                    <a:lumMod val="50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776762" y="5880638"/>
            <a:ext cx="10113264" cy="594360"/>
          </a:xfrm>
        </p:spPr>
        <p:txBody>
          <a:bodyPr lIns="91440" tIns="0" rIns="91440" bIns="0">
            <a:normAutofit/>
          </a:bodyPr>
          <a:lstStyle>
            <a:lvl1pPr marL="0" indent="0">
              <a:spcBef>
                <a:spcPts val="0"/>
              </a:spcBef>
              <a:spcAft>
                <a:spcPts val="600"/>
              </a:spcAft>
              <a:buNone/>
              <a:defRPr sz="15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D908F3-0829-44AA-857E-D8425624703C}" type="datetime1">
              <a:rPr lang="en-US" smtClean="0"/>
              <a:t>8/9/2020</a:t>
            </a:fld>
            <a:endParaRPr lang="en-US"/>
          </a:p>
        </p:txBody>
      </p:sp>
      <p:sp>
        <p:nvSpPr>
          <p:cNvPr id="6" name="Footer Placeholder 5"/>
          <p:cNvSpPr>
            <a:spLocks noGrp="1"/>
          </p:cNvSpPr>
          <p:nvPr>
            <p:ph type="ftr" sz="quarter" idx="11"/>
          </p:nvPr>
        </p:nvSpPr>
        <p:spPr/>
        <p:txBody>
          <a:bodyPr/>
          <a:lstStyle/>
          <a:p>
            <a:r>
              <a:rPr lang="en-US" sz="900" b="1" dirty="0"/>
              <a:t>Mobileye Proprietary and Confidential</a:t>
            </a:r>
            <a:endParaRPr lang="en-US" dirty="0"/>
          </a:p>
        </p:txBody>
      </p:sp>
      <p:sp>
        <p:nvSpPr>
          <p:cNvPr id="7" name="Slide Number Placeholder 6"/>
          <p:cNvSpPr>
            <a:spLocks noGrp="1"/>
          </p:cNvSpPr>
          <p:nvPr>
            <p:ph type="sldNum" sz="quarter" idx="12"/>
          </p:nvPr>
        </p:nvSpPr>
        <p:spPr/>
        <p:txBody>
          <a:bodyPr/>
          <a:lstStyle/>
          <a:p>
            <a:fld id="{9798CB86-39D7-463D-91B3-527745BC02C0}" type="slidenum">
              <a:rPr lang="en-US" smtClean="0"/>
              <a:t>‹#›</a:t>
            </a:fld>
            <a:endParaRPr lang="en-US"/>
          </a:p>
        </p:txBody>
      </p:sp>
      <p:pic>
        <p:nvPicPr>
          <p:cNvPr id="12" name="Picture 11"/>
          <p:cNvPicPr>
            <a:picLocks noChangeAspect="1"/>
          </p:cNvPicPr>
          <p:nvPr userDrawn="1"/>
        </p:nvPicPr>
        <p:blipFill>
          <a:blip r:embed="rId2"/>
          <a:stretch>
            <a:fillRect/>
          </a:stretch>
        </p:blipFill>
        <p:spPr>
          <a:xfrm>
            <a:off x="0" y="6177776"/>
            <a:ext cx="1220249" cy="680224"/>
          </a:xfrm>
          <a:prstGeom prst="rect">
            <a:avLst/>
          </a:prstGeom>
        </p:spPr>
      </p:pic>
    </p:spTree>
    <p:extLst>
      <p:ext uri="{BB962C8B-B14F-4D97-AF65-F5344CB8AC3E}">
        <p14:creationId xmlns:p14="http://schemas.microsoft.com/office/powerpoint/2010/main" val="1084254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2070340" y="6459785"/>
            <a:ext cx="1499211" cy="365125"/>
          </a:xfrm>
          <a:prstGeom prst="rect">
            <a:avLst/>
          </a:prstGeom>
        </p:spPr>
        <p:txBody>
          <a:bodyPr vert="horz" lIns="91440" tIns="45720" rIns="91440" bIns="45720" rtlCol="0" anchor="ctr"/>
          <a:lstStyle>
            <a:lvl1pPr algn="l">
              <a:defRPr sz="900">
                <a:solidFill>
                  <a:schemeClr val="accent1">
                    <a:lumMod val="50000"/>
                  </a:schemeClr>
                </a:solidFill>
              </a:defRPr>
            </a:lvl1pPr>
          </a:lstStyle>
          <a:p>
            <a:fld id="{1EECDF5D-B186-44D9-BAF1-9AABD75E162F}" type="datetime1">
              <a:rPr lang="en-US" smtClean="0"/>
              <a:t>8/9/2020</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chemeClr val="accent1">
                    <a:lumMod val="50000"/>
                  </a:schemeClr>
                </a:solidFill>
              </a:defRPr>
            </a:lvl1pPr>
          </a:lstStyle>
          <a:p>
            <a:r>
              <a:rPr lang="en-US" sz="900" b="1" dirty="0"/>
              <a:t>Mobileye Proprietary and Confidential</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chemeClr val="accent1">
                    <a:lumMod val="50000"/>
                  </a:schemeClr>
                </a:solidFill>
              </a:defRPr>
            </a:lvl1pPr>
          </a:lstStyle>
          <a:p>
            <a:fld id="{9798CB86-39D7-463D-91B3-527745BC02C0}" type="slidenum">
              <a:rPr lang="en-US" smtClean="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userDrawn="1"/>
        </p:nvPicPr>
        <p:blipFill>
          <a:blip r:embed="rId13"/>
          <a:stretch>
            <a:fillRect/>
          </a:stretch>
        </p:blipFill>
        <p:spPr>
          <a:xfrm>
            <a:off x="0" y="6177776"/>
            <a:ext cx="1220249" cy="680224"/>
          </a:xfrm>
          <a:prstGeom prst="rect">
            <a:avLst/>
          </a:prstGeom>
        </p:spPr>
      </p:pic>
    </p:spTree>
    <p:extLst>
      <p:ext uri="{BB962C8B-B14F-4D97-AF65-F5344CB8AC3E}">
        <p14:creationId xmlns:p14="http://schemas.microsoft.com/office/powerpoint/2010/main" val="4027906010"/>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171450" indent="-171450" algn="l" defTabSz="914400" rtl="0" eaLnBrk="1" latinLnBrk="0" hangingPunct="1">
        <a:lnSpc>
          <a:spcPct val="90000"/>
        </a:lnSpc>
        <a:spcBef>
          <a:spcPts val="1200"/>
        </a:spcBef>
        <a:spcAft>
          <a:spcPts val="200"/>
        </a:spcAft>
        <a:buClr>
          <a:schemeClr val="accent1"/>
        </a:buClr>
        <a:buSzPct val="100000"/>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GB" dirty="0"/>
              <a:t>Traffic Lights Attention</a:t>
            </a:r>
            <a:endParaRPr lang="en-US" dirty="0"/>
          </a:p>
        </p:txBody>
      </p:sp>
      <p:sp>
        <p:nvSpPr>
          <p:cNvPr id="7" name="Subtitle 6"/>
          <p:cNvSpPr>
            <a:spLocks noGrp="1"/>
          </p:cNvSpPr>
          <p:nvPr>
            <p:ph type="subTitle" idx="1"/>
          </p:nvPr>
        </p:nvSpPr>
        <p:spPr/>
        <p:txBody>
          <a:bodyPr/>
          <a:lstStyle/>
          <a:p>
            <a:pPr algn="ctr"/>
            <a:r>
              <a:rPr lang="en-US" dirty="0"/>
              <a:t>But we start with the basics here</a:t>
            </a:r>
          </a:p>
        </p:txBody>
      </p:sp>
      <p:sp>
        <p:nvSpPr>
          <p:cNvPr id="4" name="Footer Placeholder 3"/>
          <p:cNvSpPr>
            <a:spLocks noGrp="1"/>
          </p:cNvSpPr>
          <p:nvPr>
            <p:ph type="ftr" sz="quarter" idx="11"/>
          </p:nvPr>
        </p:nvSpPr>
        <p:spPr/>
        <p:txBody>
          <a:bodyPr/>
          <a:lstStyle/>
          <a:p>
            <a:r>
              <a:rPr lang="en-US" sz="900" b="1"/>
              <a:t>Mobileye Proprietary and Confidential</a:t>
            </a:r>
            <a:endParaRPr lang="en-US" dirty="0"/>
          </a:p>
        </p:txBody>
      </p:sp>
      <p:sp>
        <p:nvSpPr>
          <p:cNvPr id="5" name="Slide Number Placeholder 4"/>
          <p:cNvSpPr>
            <a:spLocks noGrp="1"/>
          </p:cNvSpPr>
          <p:nvPr>
            <p:ph type="sldNum" sz="quarter" idx="12"/>
          </p:nvPr>
        </p:nvSpPr>
        <p:spPr/>
        <p:txBody>
          <a:bodyPr/>
          <a:lstStyle/>
          <a:p>
            <a:fld id="{9798CB86-39D7-463D-91B3-527745BC02C0}" type="slidenum">
              <a:rPr lang="en-US" smtClean="0"/>
              <a:t>1</a:t>
            </a:fld>
            <a:endParaRPr lang="en-US"/>
          </a:p>
        </p:txBody>
      </p:sp>
    </p:spTree>
    <p:extLst>
      <p:ext uri="{BB962C8B-B14F-4D97-AF65-F5344CB8AC3E}">
        <p14:creationId xmlns:p14="http://schemas.microsoft.com/office/powerpoint/2010/main" val="3273897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Pass Filter</a:t>
            </a:r>
          </a:p>
        </p:txBody>
      </p:sp>
      <p:sp>
        <p:nvSpPr>
          <p:cNvPr id="3" name="Content Placeholder 2"/>
          <p:cNvSpPr>
            <a:spLocks noGrp="1"/>
          </p:cNvSpPr>
          <p:nvPr>
            <p:ph idx="1"/>
          </p:nvPr>
        </p:nvSpPr>
        <p:spPr>
          <a:xfrm>
            <a:off x="1097280" y="1845734"/>
            <a:ext cx="6465570" cy="2554816"/>
          </a:xfrm>
        </p:spPr>
        <p:txBody>
          <a:bodyPr>
            <a:normAutofit/>
          </a:bodyPr>
          <a:lstStyle/>
          <a:p>
            <a:r>
              <a:rPr lang="en-US" dirty="0"/>
              <a:t>A low-pass filter (LPF) smoothens the image by averaging small details.</a:t>
            </a:r>
          </a:p>
          <a:p>
            <a:r>
              <a:rPr lang="en-US" dirty="0"/>
              <a:t>Usually applied using a symmetric “hill-shape” kernel to perform a moving average over the neighboring pixels</a:t>
            </a:r>
          </a:p>
          <a:p>
            <a:r>
              <a:rPr lang="en-US" dirty="0"/>
              <a:t>This mostly averages “fast changing” details which contain high frequencies in the image</a:t>
            </a:r>
          </a:p>
          <a:p>
            <a:r>
              <a:rPr lang="en-US" dirty="0"/>
              <a:t>Here is a 3x3 example:</a:t>
            </a:r>
          </a:p>
        </p:txBody>
      </p:sp>
      <p:sp>
        <p:nvSpPr>
          <p:cNvPr id="4" name="Footer Placeholder 3"/>
          <p:cNvSpPr>
            <a:spLocks noGrp="1"/>
          </p:cNvSpPr>
          <p:nvPr>
            <p:ph type="ftr" sz="quarter" idx="11"/>
          </p:nvPr>
        </p:nvSpPr>
        <p:spPr/>
        <p:txBody>
          <a:bodyPr/>
          <a:lstStyle/>
          <a:p>
            <a:r>
              <a:rPr lang="en-US" sz="900" b="1"/>
              <a:t>Mobileye Proprietary and Confidential</a:t>
            </a:r>
            <a:endParaRPr lang="en-US" dirty="0"/>
          </a:p>
        </p:txBody>
      </p:sp>
      <p:sp>
        <p:nvSpPr>
          <p:cNvPr id="5" name="Slide Number Placeholder 4"/>
          <p:cNvSpPr>
            <a:spLocks noGrp="1"/>
          </p:cNvSpPr>
          <p:nvPr>
            <p:ph type="sldNum" sz="quarter" idx="12"/>
          </p:nvPr>
        </p:nvSpPr>
        <p:spPr/>
        <p:txBody>
          <a:bodyPr/>
          <a:lstStyle/>
          <a:p>
            <a:fld id="{9798CB86-39D7-463D-91B3-527745BC02C0}" type="slidenum">
              <a:rPr lang="en-US" smtClean="0"/>
              <a:t>10</a:t>
            </a:fld>
            <a:endParaRPr lang="en-US"/>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40135" t="10481" r="40383" b="13805"/>
          <a:stretch/>
        </p:blipFill>
        <p:spPr>
          <a:xfrm>
            <a:off x="2895009" y="4615779"/>
            <a:ext cx="2133601" cy="1628776"/>
          </a:xfrm>
          <a:prstGeom prst="rect">
            <a:avLst/>
          </a:prstGeom>
        </p:spPr>
      </p:pic>
      <p:pic>
        <p:nvPicPr>
          <p:cNvPr id="8" name="Picture 7">
            <a:extLst>
              <a:ext uri="{FF2B5EF4-FFF2-40B4-BE49-F238E27FC236}">
                <a16:creationId xmlns:a16="http://schemas.microsoft.com/office/drawing/2014/main" id="{0AA642EF-7772-462A-9ED0-1A54A452696B}"/>
              </a:ext>
            </a:extLst>
          </p:cNvPr>
          <p:cNvPicPr>
            <a:picLocks noChangeAspect="1"/>
          </p:cNvPicPr>
          <p:nvPr/>
        </p:nvPicPr>
        <p:blipFill rotWithShape="1">
          <a:blip r:embed="rId4"/>
          <a:srcRect r="54922"/>
          <a:stretch/>
        </p:blipFill>
        <p:spPr>
          <a:xfrm>
            <a:off x="7562850" y="1720369"/>
            <a:ext cx="4437471" cy="4921978"/>
          </a:xfrm>
          <a:prstGeom prst="rect">
            <a:avLst/>
          </a:prstGeom>
        </p:spPr>
      </p:pic>
    </p:spTree>
    <p:extLst>
      <p:ext uri="{BB962C8B-B14F-4D97-AF65-F5344CB8AC3E}">
        <p14:creationId xmlns:p14="http://schemas.microsoft.com/office/powerpoint/2010/main" val="1662672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Pass Filter</a:t>
            </a:r>
          </a:p>
        </p:txBody>
      </p:sp>
      <p:sp>
        <p:nvSpPr>
          <p:cNvPr id="3" name="Content Placeholder 2"/>
          <p:cNvSpPr>
            <a:spLocks noGrp="1"/>
          </p:cNvSpPr>
          <p:nvPr>
            <p:ph idx="1"/>
          </p:nvPr>
        </p:nvSpPr>
        <p:spPr>
          <a:xfrm>
            <a:off x="1097280" y="1845734"/>
            <a:ext cx="6465570" cy="2554816"/>
          </a:xfrm>
        </p:spPr>
        <p:txBody>
          <a:bodyPr>
            <a:normAutofit/>
          </a:bodyPr>
          <a:lstStyle/>
          <a:p>
            <a:r>
              <a:rPr lang="en-US" dirty="0"/>
              <a:t>A low-pass filter (LPF) smoothens the image by averaging small details.</a:t>
            </a:r>
          </a:p>
          <a:p>
            <a:r>
              <a:rPr lang="en-US" dirty="0"/>
              <a:t>Usually applied using a symmetric “hill-shape” kernel to perform a moving average over the neighboring pixels</a:t>
            </a:r>
          </a:p>
          <a:p>
            <a:r>
              <a:rPr lang="en-US" dirty="0"/>
              <a:t>This mostly averages “fast changing” details which contain high frequencies in the image</a:t>
            </a:r>
          </a:p>
          <a:p>
            <a:r>
              <a:rPr lang="en-US" dirty="0"/>
              <a:t>Here is a 3x3 example:</a:t>
            </a:r>
          </a:p>
        </p:txBody>
      </p:sp>
      <p:sp>
        <p:nvSpPr>
          <p:cNvPr id="4" name="Footer Placeholder 3"/>
          <p:cNvSpPr>
            <a:spLocks noGrp="1"/>
          </p:cNvSpPr>
          <p:nvPr>
            <p:ph type="ftr" sz="quarter" idx="11"/>
          </p:nvPr>
        </p:nvSpPr>
        <p:spPr/>
        <p:txBody>
          <a:bodyPr/>
          <a:lstStyle/>
          <a:p>
            <a:r>
              <a:rPr lang="en-US" sz="900" b="1"/>
              <a:t>Mobileye Proprietary and Confidential</a:t>
            </a:r>
            <a:endParaRPr lang="en-US" dirty="0"/>
          </a:p>
        </p:txBody>
      </p:sp>
      <p:sp>
        <p:nvSpPr>
          <p:cNvPr id="5" name="Slide Number Placeholder 4"/>
          <p:cNvSpPr>
            <a:spLocks noGrp="1"/>
          </p:cNvSpPr>
          <p:nvPr>
            <p:ph type="sldNum" sz="quarter" idx="12"/>
          </p:nvPr>
        </p:nvSpPr>
        <p:spPr/>
        <p:txBody>
          <a:bodyPr/>
          <a:lstStyle/>
          <a:p>
            <a:fld id="{9798CB86-39D7-463D-91B3-527745BC02C0}" type="slidenum">
              <a:rPr lang="en-US" smtClean="0"/>
              <a:t>11</a:t>
            </a:fld>
            <a:endParaRPr lang="en-US"/>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40135" t="10481" r="40383" b="13805"/>
          <a:stretch/>
        </p:blipFill>
        <p:spPr>
          <a:xfrm>
            <a:off x="2895009" y="4615779"/>
            <a:ext cx="2133601" cy="1628776"/>
          </a:xfrm>
          <a:prstGeom prst="rect">
            <a:avLst/>
          </a:prstGeom>
        </p:spPr>
      </p:pic>
      <p:pic>
        <p:nvPicPr>
          <p:cNvPr id="8" name="Picture 7">
            <a:extLst>
              <a:ext uri="{FF2B5EF4-FFF2-40B4-BE49-F238E27FC236}">
                <a16:creationId xmlns:a16="http://schemas.microsoft.com/office/drawing/2014/main" id="{0AA642EF-7772-462A-9ED0-1A54A452696B}"/>
              </a:ext>
            </a:extLst>
          </p:cNvPr>
          <p:cNvPicPr>
            <a:picLocks noChangeAspect="1"/>
          </p:cNvPicPr>
          <p:nvPr/>
        </p:nvPicPr>
        <p:blipFill rotWithShape="1">
          <a:blip r:embed="rId3"/>
          <a:srcRect r="54922"/>
          <a:stretch/>
        </p:blipFill>
        <p:spPr>
          <a:xfrm>
            <a:off x="7562850" y="1720369"/>
            <a:ext cx="4437471" cy="4921978"/>
          </a:xfrm>
          <a:prstGeom prst="rect">
            <a:avLst/>
          </a:prstGeom>
        </p:spPr>
      </p:pic>
      <p:sp>
        <p:nvSpPr>
          <p:cNvPr id="10" name="TextBox 9">
            <a:extLst>
              <a:ext uri="{FF2B5EF4-FFF2-40B4-BE49-F238E27FC236}">
                <a16:creationId xmlns:a16="http://schemas.microsoft.com/office/drawing/2014/main" id="{F22917D9-542F-4147-B0AD-7940AAD25332}"/>
              </a:ext>
            </a:extLst>
          </p:cNvPr>
          <p:cNvSpPr txBox="1"/>
          <p:nvPr/>
        </p:nvSpPr>
        <p:spPr>
          <a:xfrm>
            <a:off x="9230316" y="5308151"/>
            <a:ext cx="2114550" cy="646331"/>
          </a:xfrm>
          <a:prstGeom prst="rect">
            <a:avLst/>
          </a:prstGeom>
          <a:solidFill>
            <a:schemeClr val="accent6">
              <a:lumMod val="20000"/>
              <a:lumOff val="80000"/>
            </a:schemeClr>
          </a:solidFill>
          <a:ln w="57150">
            <a:solidFill>
              <a:srgbClr val="FF0000"/>
            </a:solidFill>
          </a:ln>
        </p:spPr>
        <p:txBody>
          <a:bodyPr wrap="square" rtlCol="1">
            <a:spAutoFit/>
          </a:bodyPr>
          <a:lstStyle/>
          <a:p>
            <a:r>
              <a:rPr lang="en-US" dirty="0"/>
              <a:t>This is the filter (in green)</a:t>
            </a:r>
            <a:endParaRPr lang="he-IL" dirty="0"/>
          </a:p>
        </p:txBody>
      </p:sp>
      <p:cxnSp>
        <p:nvCxnSpPr>
          <p:cNvPr id="11" name="Straight Arrow Connector 10">
            <a:extLst>
              <a:ext uri="{FF2B5EF4-FFF2-40B4-BE49-F238E27FC236}">
                <a16:creationId xmlns:a16="http://schemas.microsoft.com/office/drawing/2014/main" id="{AFD53D9D-9173-471F-BFD6-D186EE2D9CB4}"/>
              </a:ext>
            </a:extLst>
          </p:cNvPr>
          <p:cNvCxnSpPr>
            <a:cxnSpLocks/>
            <a:stCxn id="10" idx="0"/>
          </p:cNvCxnSpPr>
          <p:nvPr/>
        </p:nvCxnSpPr>
        <p:spPr>
          <a:xfrm flipV="1">
            <a:off x="10287591" y="4031063"/>
            <a:ext cx="778554" cy="12770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0797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Pass Filter</a:t>
            </a:r>
          </a:p>
        </p:txBody>
      </p:sp>
      <p:sp>
        <p:nvSpPr>
          <p:cNvPr id="3" name="Content Placeholder 2"/>
          <p:cNvSpPr>
            <a:spLocks noGrp="1"/>
          </p:cNvSpPr>
          <p:nvPr>
            <p:ph idx="1"/>
          </p:nvPr>
        </p:nvSpPr>
        <p:spPr>
          <a:xfrm>
            <a:off x="1097280" y="1845734"/>
            <a:ext cx="6465570" cy="2554816"/>
          </a:xfrm>
        </p:spPr>
        <p:txBody>
          <a:bodyPr>
            <a:normAutofit/>
          </a:bodyPr>
          <a:lstStyle/>
          <a:p>
            <a:r>
              <a:rPr lang="en-US" dirty="0"/>
              <a:t>A low-pass filter (LPF) smoothens the image by averaging small details.</a:t>
            </a:r>
          </a:p>
          <a:p>
            <a:r>
              <a:rPr lang="en-US" dirty="0"/>
              <a:t>Usually applied using a symmetric “hill-shape” kernel to perform a moving average over the neighboring pixels</a:t>
            </a:r>
          </a:p>
          <a:p>
            <a:r>
              <a:rPr lang="en-US" dirty="0"/>
              <a:t>This mostly averages “fast changing” details which contain high frequencies in the image</a:t>
            </a:r>
          </a:p>
          <a:p>
            <a:r>
              <a:rPr lang="en-US" dirty="0"/>
              <a:t>Here is a 3x3 example:</a:t>
            </a:r>
          </a:p>
        </p:txBody>
      </p:sp>
      <p:sp>
        <p:nvSpPr>
          <p:cNvPr id="4" name="Footer Placeholder 3"/>
          <p:cNvSpPr>
            <a:spLocks noGrp="1"/>
          </p:cNvSpPr>
          <p:nvPr>
            <p:ph type="ftr" sz="quarter" idx="11"/>
          </p:nvPr>
        </p:nvSpPr>
        <p:spPr/>
        <p:txBody>
          <a:bodyPr/>
          <a:lstStyle/>
          <a:p>
            <a:r>
              <a:rPr lang="en-US" sz="900" b="1"/>
              <a:t>Mobileye Proprietary and Confidential</a:t>
            </a:r>
            <a:endParaRPr lang="en-US" dirty="0"/>
          </a:p>
        </p:txBody>
      </p:sp>
      <p:sp>
        <p:nvSpPr>
          <p:cNvPr id="5" name="Slide Number Placeholder 4"/>
          <p:cNvSpPr>
            <a:spLocks noGrp="1"/>
          </p:cNvSpPr>
          <p:nvPr>
            <p:ph type="sldNum" sz="quarter" idx="12"/>
          </p:nvPr>
        </p:nvSpPr>
        <p:spPr/>
        <p:txBody>
          <a:bodyPr/>
          <a:lstStyle/>
          <a:p>
            <a:fld id="{9798CB86-39D7-463D-91B3-527745BC02C0}" type="slidenum">
              <a:rPr lang="en-US" smtClean="0"/>
              <a:t>12</a:t>
            </a:fld>
            <a:endParaRPr lang="en-US"/>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40135" t="10481" r="40383" b="13805"/>
          <a:stretch/>
        </p:blipFill>
        <p:spPr>
          <a:xfrm>
            <a:off x="2895009" y="4615779"/>
            <a:ext cx="2133601" cy="1628776"/>
          </a:xfrm>
          <a:prstGeom prst="rect">
            <a:avLst/>
          </a:prstGeom>
        </p:spPr>
      </p:pic>
      <p:pic>
        <p:nvPicPr>
          <p:cNvPr id="8" name="Picture 7">
            <a:extLst>
              <a:ext uri="{FF2B5EF4-FFF2-40B4-BE49-F238E27FC236}">
                <a16:creationId xmlns:a16="http://schemas.microsoft.com/office/drawing/2014/main" id="{0AA642EF-7772-462A-9ED0-1A54A452696B}"/>
              </a:ext>
            </a:extLst>
          </p:cNvPr>
          <p:cNvPicPr>
            <a:picLocks noChangeAspect="1"/>
          </p:cNvPicPr>
          <p:nvPr/>
        </p:nvPicPr>
        <p:blipFill rotWithShape="1">
          <a:blip r:embed="rId3"/>
          <a:srcRect r="54922"/>
          <a:stretch/>
        </p:blipFill>
        <p:spPr>
          <a:xfrm>
            <a:off x="7562850" y="1720369"/>
            <a:ext cx="4437471" cy="4921978"/>
          </a:xfrm>
          <a:prstGeom prst="rect">
            <a:avLst/>
          </a:prstGeom>
        </p:spPr>
      </p:pic>
      <p:sp>
        <p:nvSpPr>
          <p:cNvPr id="7" name="TextBox 6">
            <a:extLst>
              <a:ext uri="{FF2B5EF4-FFF2-40B4-BE49-F238E27FC236}">
                <a16:creationId xmlns:a16="http://schemas.microsoft.com/office/drawing/2014/main" id="{B0B9D600-8164-469A-8E68-B73FF7BB85C4}"/>
              </a:ext>
            </a:extLst>
          </p:cNvPr>
          <p:cNvSpPr txBox="1"/>
          <p:nvPr/>
        </p:nvSpPr>
        <p:spPr>
          <a:xfrm>
            <a:off x="8724310" y="315069"/>
            <a:ext cx="2114550" cy="1200329"/>
          </a:xfrm>
          <a:prstGeom prst="rect">
            <a:avLst/>
          </a:prstGeom>
          <a:solidFill>
            <a:schemeClr val="accent6">
              <a:lumMod val="20000"/>
              <a:lumOff val="80000"/>
            </a:schemeClr>
          </a:solidFill>
          <a:ln w="57150">
            <a:solidFill>
              <a:srgbClr val="FF0000"/>
            </a:solidFill>
          </a:ln>
        </p:spPr>
        <p:txBody>
          <a:bodyPr wrap="square" rtlCol="1">
            <a:spAutoFit/>
          </a:bodyPr>
          <a:lstStyle/>
          <a:p>
            <a:r>
              <a:rPr lang="en-US" dirty="0"/>
              <a:t>Output == input because input is linear / slowly changing</a:t>
            </a:r>
            <a:endParaRPr lang="he-IL" dirty="0"/>
          </a:p>
        </p:txBody>
      </p:sp>
      <p:sp>
        <p:nvSpPr>
          <p:cNvPr id="9" name="TextBox 8">
            <a:extLst>
              <a:ext uri="{FF2B5EF4-FFF2-40B4-BE49-F238E27FC236}">
                <a16:creationId xmlns:a16="http://schemas.microsoft.com/office/drawing/2014/main" id="{DE3A3BC0-910F-450D-8AE3-7FBF59F73E2F}"/>
              </a:ext>
            </a:extLst>
          </p:cNvPr>
          <p:cNvSpPr txBox="1"/>
          <p:nvPr/>
        </p:nvSpPr>
        <p:spPr>
          <a:xfrm>
            <a:off x="9781585" y="5677638"/>
            <a:ext cx="2114550" cy="646331"/>
          </a:xfrm>
          <a:prstGeom prst="rect">
            <a:avLst/>
          </a:prstGeom>
          <a:solidFill>
            <a:schemeClr val="accent6">
              <a:lumMod val="20000"/>
              <a:lumOff val="80000"/>
            </a:schemeClr>
          </a:solidFill>
          <a:ln w="57150">
            <a:solidFill>
              <a:srgbClr val="FF0000"/>
            </a:solidFill>
          </a:ln>
        </p:spPr>
        <p:txBody>
          <a:bodyPr wrap="square" rtlCol="1">
            <a:spAutoFit/>
          </a:bodyPr>
          <a:lstStyle/>
          <a:p>
            <a:r>
              <a:rPr lang="en-US" dirty="0"/>
              <a:t>Fast changes are smoothed</a:t>
            </a:r>
            <a:endParaRPr lang="he-IL" dirty="0"/>
          </a:p>
        </p:txBody>
      </p:sp>
      <p:cxnSp>
        <p:nvCxnSpPr>
          <p:cNvPr id="13" name="Straight Arrow Connector 12">
            <a:extLst>
              <a:ext uri="{FF2B5EF4-FFF2-40B4-BE49-F238E27FC236}">
                <a16:creationId xmlns:a16="http://schemas.microsoft.com/office/drawing/2014/main" id="{3783A4CE-55CC-4C89-B9D0-3A8BED8919F5}"/>
              </a:ext>
            </a:extLst>
          </p:cNvPr>
          <p:cNvCxnSpPr>
            <a:cxnSpLocks/>
            <a:stCxn id="7" idx="2"/>
          </p:cNvCxnSpPr>
          <p:nvPr/>
        </p:nvCxnSpPr>
        <p:spPr>
          <a:xfrm>
            <a:off x="9781585" y="1515398"/>
            <a:ext cx="534581" cy="24184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B6978E8-E2E7-44E8-8EE6-65A4630E02FE}"/>
              </a:ext>
            </a:extLst>
          </p:cNvPr>
          <p:cNvCxnSpPr>
            <a:cxnSpLocks/>
            <a:stCxn id="9" idx="0"/>
          </p:cNvCxnSpPr>
          <p:nvPr/>
        </p:nvCxnSpPr>
        <p:spPr>
          <a:xfrm flipV="1">
            <a:off x="10838860" y="3733800"/>
            <a:ext cx="255860" cy="19438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8617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Pass Filter Image Example</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4397" y="2317912"/>
            <a:ext cx="3341491" cy="3341491"/>
          </a:xfrm>
        </p:spPr>
      </p:pic>
      <p:sp>
        <p:nvSpPr>
          <p:cNvPr id="4" name="Footer Placeholder 3"/>
          <p:cNvSpPr>
            <a:spLocks noGrp="1"/>
          </p:cNvSpPr>
          <p:nvPr>
            <p:ph type="ftr" sz="quarter" idx="11"/>
          </p:nvPr>
        </p:nvSpPr>
        <p:spPr/>
        <p:txBody>
          <a:bodyPr/>
          <a:lstStyle/>
          <a:p>
            <a:r>
              <a:rPr lang="en-US" sz="900" b="1"/>
              <a:t>Mobileye Proprietary and Confidential</a:t>
            </a:r>
            <a:endParaRPr lang="en-US" dirty="0"/>
          </a:p>
        </p:txBody>
      </p:sp>
      <p:sp>
        <p:nvSpPr>
          <p:cNvPr id="5" name="Slide Number Placeholder 4"/>
          <p:cNvSpPr>
            <a:spLocks noGrp="1"/>
          </p:cNvSpPr>
          <p:nvPr>
            <p:ph type="sldNum" sz="quarter" idx="12"/>
          </p:nvPr>
        </p:nvSpPr>
        <p:spPr/>
        <p:txBody>
          <a:bodyPr/>
          <a:lstStyle/>
          <a:p>
            <a:fld id="{9798CB86-39D7-463D-91B3-527745BC02C0}" type="slidenum">
              <a:rPr lang="en-US" smtClean="0"/>
              <a:t>13</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4228" y="2317911"/>
            <a:ext cx="3341491" cy="3341491"/>
          </a:xfrm>
          <a:prstGeom prst="rect">
            <a:avLst/>
          </a:prstGeom>
        </p:spPr>
      </p:pic>
    </p:spTree>
    <p:extLst>
      <p:ext uri="{BB962C8B-B14F-4D97-AF65-F5344CB8AC3E}">
        <p14:creationId xmlns:p14="http://schemas.microsoft.com/office/powerpoint/2010/main" val="2129117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4A8490B-C262-41F7-B046-B7BE1C9E8F8A}"/>
              </a:ext>
            </a:extLst>
          </p:cNvPr>
          <p:cNvPicPr>
            <a:picLocks noChangeAspect="1"/>
          </p:cNvPicPr>
          <p:nvPr/>
        </p:nvPicPr>
        <p:blipFill rotWithShape="1">
          <a:blip r:embed="rId3"/>
          <a:srcRect l="52969"/>
          <a:stretch/>
        </p:blipFill>
        <p:spPr>
          <a:xfrm>
            <a:off x="7500343" y="1716717"/>
            <a:ext cx="4629150" cy="4921355"/>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37112" r="37661"/>
          <a:stretch/>
        </p:blipFill>
        <p:spPr>
          <a:xfrm>
            <a:off x="3022648" y="4638798"/>
            <a:ext cx="2338608" cy="1820987"/>
          </a:xfrm>
          <a:prstGeom prst="rect">
            <a:avLst/>
          </a:prstGeom>
        </p:spPr>
      </p:pic>
      <p:sp>
        <p:nvSpPr>
          <p:cNvPr id="2" name="Title 1"/>
          <p:cNvSpPr>
            <a:spLocks noGrp="1"/>
          </p:cNvSpPr>
          <p:nvPr>
            <p:ph type="title"/>
          </p:nvPr>
        </p:nvSpPr>
        <p:spPr/>
        <p:txBody>
          <a:bodyPr/>
          <a:lstStyle/>
          <a:p>
            <a:r>
              <a:rPr lang="en-US" dirty="0"/>
              <a:t>High Pass Filter</a:t>
            </a:r>
          </a:p>
        </p:txBody>
      </p:sp>
      <p:sp>
        <p:nvSpPr>
          <p:cNvPr id="3" name="Content Placeholder 2"/>
          <p:cNvSpPr>
            <a:spLocks noGrp="1"/>
          </p:cNvSpPr>
          <p:nvPr>
            <p:ph idx="1"/>
          </p:nvPr>
        </p:nvSpPr>
        <p:spPr>
          <a:xfrm>
            <a:off x="1097280" y="1845734"/>
            <a:ext cx="6189345" cy="3031066"/>
          </a:xfrm>
        </p:spPr>
        <p:txBody>
          <a:bodyPr>
            <a:normAutofit lnSpcReduction="10000"/>
          </a:bodyPr>
          <a:lstStyle/>
          <a:p>
            <a:r>
              <a:rPr lang="en-US" dirty="0"/>
              <a:t>The high pass filter extracts the small gradients, while reducing the “mean” of slow changing modes.</a:t>
            </a:r>
          </a:p>
          <a:p>
            <a:r>
              <a:rPr lang="en-US" dirty="0"/>
              <a:t>Note that in many cases, the HPF will result a </a:t>
            </a:r>
            <a:r>
              <a:rPr lang="en-US" i="1" dirty="0"/>
              <a:t>signed </a:t>
            </a:r>
            <a:r>
              <a:rPr lang="en-US" dirty="0"/>
              <a:t>image, i.e. will insert negative values.</a:t>
            </a:r>
          </a:p>
          <a:p>
            <a:r>
              <a:rPr lang="en-US" dirty="0"/>
              <a:t>When displaying the image, you will usually see the value of 0 as 50% gray, and the small details going to white/black</a:t>
            </a:r>
          </a:p>
          <a:p>
            <a:r>
              <a:rPr lang="en-US" dirty="0"/>
              <a:t>Note the differences between the 2D example and the 1D example</a:t>
            </a:r>
          </a:p>
        </p:txBody>
      </p:sp>
      <p:sp>
        <p:nvSpPr>
          <p:cNvPr id="4" name="Footer Placeholder 3"/>
          <p:cNvSpPr>
            <a:spLocks noGrp="1"/>
          </p:cNvSpPr>
          <p:nvPr>
            <p:ph type="ftr" sz="quarter" idx="11"/>
          </p:nvPr>
        </p:nvSpPr>
        <p:spPr/>
        <p:txBody>
          <a:bodyPr/>
          <a:lstStyle/>
          <a:p>
            <a:r>
              <a:rPr lang="en-US" sz="900" b="1"/>
              <a:t>Mobileye Proprietary and Confidential</a:t>
            </a:r>
            <a:endParaRPr lang="en-US" dirty="0"/>
          </a:p>
        </p:txBody>
      </p:sp>
      <p:sp>
        <p:nvSpPr>
          <p:cNvPr id="5" name="Slide Number Placeholder 4"/>
          <p:cNvSpPr>
            <a:spLocks noGrp="1"/>
          </p:cNvSpPr>
          <p:nvPr>
            <p:ph type="sldNum" sz="quarter" idx="12"/>
          </p:nvPr>
        </p:nvSpPr>
        <p:spPr/>
        <p:txBody>
          <a:bodyPr/>
          <a:lstStyle/>
          <a:p>
            <a:fld id="{9798CB86-39D7-463D-91B3-527745BC02C0}" type="slidenum">
              <a:rPr lang="en-US" smtClean="0"/>
              <a:t>14</a:t>
            </a:fld>
            <a:endParaRPr lang="en-US"/>
          </a:p>
        </p:txBody>
      </p:sp>
      <p:sp>
        <p:nvSpPr>
          <p:cNvPr id="10" name="TextBox 9">
            <a:extLst>
              <a:ext uri="{FF2B5EF4-FFF2-40B4-BE49-F238E27FC236}">
                <a16:creationId xmlns:a16="http://schemas.microsoft.com/office/drawing/2014/main" id="{AB5BFA53-B8A7-4516-AD25-37200BC5F064}"/>
              </a:ext>
            </a:extLst>
          </p:cNvPr>
          <p:cNvSpPr txBox="1"/>
          <p:nvPr/>
        </p:nvSpPr>
        <p:spPr>
          <a:xfrm>
            <a:off x="1200150" y="6124575"/>
            <a:ext cx="5657850" cy="338554"/>
          </a:xfrm>
          <a:prstGeom prst="rect">
            <a:avLst/>
          </a:prstGeom>
          <a:noFill/>
        </p:spPr>
        <p:txBody>
          <a:bodyPr wrap="square" rtlCol="1">
            <a:spAutoFit/>
          </a:bodyPr>
          <a:lstStyle/>
          <a:p>
            <a:r>
              <a:rPr lang="en-US" sz="1600" dirty="0">
                <a:solidFill>
                  <a:srgbClr val="FF0000"/>
                </a:solidFill>
              </a:rPr>
              <a:t>*Note: Convolution includes flipping the kernel around each axis</a:t>
            </a:r>
            <a:endParaRPr lang="he-IL" sz="1600" dirty="0">
              <a:solidFill>
                <a:srgbClr val="FF0000"/>
              </a:solidFill>
            </a:endParaRPr>
          </a:p>
        </p:txBody>
      </p:sp>
    </p:spTree>
    <p:extLst>
      <p:ext uri="{BB962C8B-B14F-4D97-AF65-F5344CB8AC3E}">
        <p14:creationId xmlns:p14="http://schemas.microsoft.com/office/powerpoint/2010/main" val="3879423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Pass Filter Example</a:t>
            </a:r>
          </a:p>
        </p:txBody>
      </p:sp>
      <p:sp>
        <p:nvSpPr>
          <p:cNvPr id="4" name="Footer Placeholder 3"/>
          <p:cNvSpPr>
            <a:spLocks noGrp="1"/>
          </p:cNvSpPr>
          <p:nvPr>
            <p:ph type="ftr" sz="quarter" idx="11"/>
          </p:nvPr>
        </p:nvSpPr>
        <p:spPr/>
        <p:txBody>
          <a:bodyPr/>
          <a:lstStyle/>
          <a:p>
            <a:r>
              <a:rPr lang="en-US" sz="900" b="1"/>
              <a:t>Mobileye Proprietary and Confidential</a:t>
            </a:r>
            <a:endParaRPr lang="en-US" dirty="0"/>
          </a:p>
        </p:txBody>
      </p:sp>
      <p:sp>
        <p:nvSpPr>
          <p:cNvPr id="5" name="Slide Number Placeholder 4"/>
          <p:cNvSpPr>
            <a:spLocks noGrp="1"/>
          </p:cNvSpPr>
          <p:nvPr>
            <p:ph type="sldNum" sz="quarter" idx="12"/>
          </p:nvPr>
        </p:nvSpPr>
        <p:spPr/>
        <p:txBody>
          <a:bodyPr/>
          <a:lstStyle/>
          <a:p>
            <a:fld id="{9798CB86-39D7-463D-91B3-527745BC02C0}" type="slidenum">
              <a:rPr lang="en-US" smtClean="0"/>
              <a:t>15</a:t>
            </a:fld>
            <a:endParaRPr lang="en-US"/>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729305"/>
            <a:ext cx="12142125" cy="2813656"/>
          </a:xfrm>
          <a:prstGeom prst="rect">
            <a:avLst/>
          </a:prstGeom>
        </p:spPr>
      </p:pic>
    </p:spTree>
    <p:extLst>
      <p:ext uri="{BB962C8B-B14F-4D97-AF65-F5344CB8AC3E}">
        <p14:creationId xmlns:p14="http://schemas.microsoft.com/office/powerpoint/2010/main" val="602481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Pass Filter Example</a:t>
            </a:r>
          </a:p>
        </p:txBody>
      </p:sp>
      <p:sp>
        <p:nvSpPr>
          <p:cNvPr id="4" name="Footer Placeholder 3"/>
          <p:cNvSpPr>
            <a:spLocks noGrp="1"/>
          </p:cNvSpPr>
          <p:nvPr>
            <p:ph type="ftr" sz="quarter" idx="11"/>
          </p:nvPr>
        </p:nvSpPr>
        <p:spPr/>
        <p:txBody>
          <a:bodyPr/>
          <a:lstStyle/>
          <a:p>
            <a:r>
              <a:rPr lang="en-US" sz="900" b="1"/>
              <a:t>Mobileye Proprietary and Confidential</a:t>
            </a:r>
            <a:endParaRPr lang="en-US" dirty="0"/>
          </a:p>
        </p:txBody>
      </p:sp>
      <p:sp>
        <p:nvSpPr>
          <p:cNvPr id="5" name="Slide Number Placeholder 4"/>
          <p:cNvSpPr>
            <a:spLocks noGrp="1"/>
          </p:cNvSpPr>
          <p:nvPr>
            <p:ph type="sldNum" sz="quarter" idx="12"/>
          </p:nvPr>
        </p:nvSpPr>
        <p:spPr/>
        <p:txBody>
          <a:bodyPr/>
          <a:lstStyle/>
          <a:p>
            <a:fld id="{9798CB86-39D7-463D-91B3-527745BC02C0}" type="slidenum">
              <a:rPr lang="en-US" smtClean="0"/>
              <a:t>16</a:t>
            </a:fld>
            <a:endParaRPr lang="en-US"/>
          </a:p>
        </p:txBody>
      </p:sp>
      <p:pic>
        <p:nvPicPr>
          <p:cNvPr id="6" name="Picture 5">
            <a:extLst>
              <a:ext uri="{FF2B5EF4-FFF2-40B4-BE49-F238E27FC236}">
                <a16:creationId xmlns:a16="http://schemas.microsoft.com/office/drawing/2014/main" id="{F0DEE7C0-252D-4D4B-8649-B7CD6FB3BE4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0758" t="32653" r="11984" b="27062"/>
          <a:stretch/>
        </p:blipFill>
        <p:spPr>
          <a:xfrm>
            <a:off x="942073" y="3429000"/>
            <a:ext cx="5488224" cy="2968630"/>
          </a:xfrm>
          <a:prstGeom prst="rect">
            <a:avLst/>
          </a:prstGeom>
        </p:spPr>
      </p:pic>
      <p:grpSp>
        <p:nvGrpSpPr>
          <p:cNvPr id="7" name="Group 6">
            <a:extLst>
              <a:ext uri="{FF2B5EF4-FFF2-40B4-BE49-F238E27FC236}">
                <a16:creationId xmlns:a16="http://schemas.microsoft.com/office/drawing/2014/main" id="{EBAB977D-D978-494D-9273-10FC77BDC40B}"/>
              </a:ext>
            </a:extLst>
          </p:cNvPr>
          <p:cNvGrpSpPr/>
          <p:nvPr/>
        </p:nvGrpSpPr>
        <p:grpSpPr>
          <a:xfrm>
            <a:off x="6587319" y="1737360"/>
            <a:ext cx="5445850" cy="2813656"/>
            <a:chOff x="6696275" y="2729305"/>
            <a:chExt cx="5445850" cy="2813656"/>
          </a:xfrm>
        </p:grpSpPr>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l="55149"/>
            <a:stretch/>
          </p:blipFill>
          <p:spPr>
            <a:xfrm>
              <a:off x="6696275" y="2729305"/>
              <a:ext cx="5445850" cy="2813656"/>
            </a:xfrm>
            <a:prstGeom prst="rect">
              <a:avLst/>
            </a:prstGeom>
          </p:spPr>
        </p:pic>
        <p:sp>
          <p:nvSpPr>
            <p:cNvPr id="3" name="Rectangle 2">
              <a:extLst>
                <a:ext uri="{FF2B5EF4-FFF2-40B4-BE49-F238E27FC236}">
                  <a16:creationId xmlns:a16="http://schemas.microsoft.com/office/drawing/2014/main" id="{F26F73BC-F918-4E80-BCAD-44EEA62B26D4}"/>
                </a:ext>
              </a:extLst>
            </p:cNvPr>
            <p:cNvSpPr/>
            <p:nvPr/>
          </p:nvSpPr>
          <p:spPr>
            <a:xfrm>
              <a:off x="8629650" y="3705225"/>
              <a:ext cx="2114550" cy="1143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8" name="Picture 7">
            <a:extLst>
              <a:ext uri="{FF2B5EF4-FFF2-40B4-BE49-F238E27FC236}">
                <a16:creationId xmlns:a16="http://schemas.microsoft.com/office/drawing/2014/main" id="{E481D44A-3860-4BD3-AB8D-28453AC64E3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54252"/>
          <a:stretch/>
        </p:blipFill>
        <p:spPr>
          <a:xfrm>
            <a:off x="49875" y="1737360"/>
            <a:ext cx="5554808" cy="2813656"/>
          </a:xfrm>
          <a:prstGeom prst="rect">
            <a:avLst/>
          </a:prstGeom>
        </p:spPr>
      </p:pic>
      <p:sp>
        <p:nvSpPr>
          <p:cNvPr id="10" name="Rectangle 9">
            <a:extLst>
              <a:ext uri="{FF2B5EF4-FFF2-40B4-BE49-F238E27FC236}">
                <a16:creationId xmlns:a16="http://schemas.microsoft.com/office/drawing/2014/main" id="{4E19FB43-4E48-4D87-B1CF-01451E0E8F10}"/>
              </a:ext>
            </a:extLst>
          </p:cNvPr>
          <p:cNvSpPr/>
          <p:nvPr/>
        </p:nvSpPr>
        <p:spPr>
          <a:xfrm>
            <a:off x="1859241" y="2711046"/>
            <a:ext cx="2114550" cy="1143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1" name="Straight Arrow Connector 10">
            <a:extLst>
              <a:ext uri="{FF2B5EF4-FFF2-40B4-BE49-F238E27FC236}">
                <a16:creationId xmlns:a16="http://schemas.microsoft.com/office/drawing/2014/main" id="{C2458F59-E32C-4940-B945-6AF3BDAA0EBF}"/>
              </a:ext>
            </a:extLst>
          </p:cNvPr>
          <p:cNvCxnSpPr>
            <a:cxnSpLocks/>
          </p:cNvCxnSpPr>
          <p:nvPr/>
        </p:nvCxnSpPr>
        <p:spPr>
          <a:xfrm flipH="1">
            <a:off x="6430297" y="3856280"/>
            <a:ext cx="4204949" cy="25413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C29811-7EF3-42C8-A1A0-553F07E7D4A5}"/>
              </a:ext>
            </a:extLst>
          </p:cNvPr>
          <p:cNvSpPr txBox="1"/>
          <p:nvPr/>
        </p:nvSpPr>
        <p:spPr>
          <a:xfrm rot="19699112">
            <a:off x="8102864" y="5086350"/>
            <a:ext cx="990015" cy="307777"/>
          </a:xfrm>
          <a:prstGeom prst="rect">
            <a:avLst/>
          </a:prstGeom>
          <a:noFill/>
        </p:spPr>
        <p:txBody>
          <a:bodyPr wrap="none" rtlCol="1">
            <a:spAutoFit/>
          </a:bodyPr>
          <a:lstStyle/>
          <a:p>
            <a:r>
              <a:rPr lang="en-US" sz="1400" dirty="0">
                <a:solidFill>
                  <a:srgbClr val="FF0000"/>
                </a:solidFill>
                <a:sym typeface="Wingdings" panose="05000000000000000000" pitchFamily="2" charset="2"/>
              </a:rPr>
              <a:t> </a:t>
            </a:r>
            <a:r>
              <a:rPr lang="en-US" sz="1400" dirty="0">
                <a:solidFill>
                  <a:srgbClr val="FF0000"/>
                </a:solidFill>
              </a:rPr>
              <a:t>Zoom in</a:t>
            </a:r>
            <a:endParaRPr lang="he-IL" sz="1400" dirty="0">
              <a:solidFill>
                <a:srgbClr val="FF0000"/>
              </a:solidFill>
            </a:endParaRPr>
          </a:p>
        </p:txBody>
      </p:sp>
    </p:spTree>
    <p:extLst>
      <p:ext uri="{BB962C8B-B14F-4D97-AF65-F5344CB8AC3E}">
        <p14:creationId xmlns:p14="http://schemas.microsoft.com/office/powerpoint/2010/main" val="2718013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Generally detecting a pattern</a:t>
            </a:r>
          </a:p>
        </p:txBody>
      </p:sp>
      <p:sp>
        <p:nvSpPr>
          <p:cNvPr id="3" name="Content Placeholder 2"/>
          <p:cNvSpPr>
            <a:spLocks noGrp="1"/>
          </p:cNvSpPr>
          <p:nvPr>
            <p:ph idx="1"/>
          </p:nvPr>
        </p:nvSpPr>
        <p:spPr>
          <a:xfrm>
            <a:off x="1097280" y="1845734"/>
            <a:ext cx="6189345" cy="3031066"/>
          </a:xfrm>
        </p:spPr>
        <p:txBody>
          <a:bodyPr>
            <a:normAutofit/>
          </a:bodyPr>
          <a:lstStyle/>
          <a:p>
            <a:r>
              <a:rPr lang="en-US" dirty="0"/>
              <a:t>The convolution performs a </a:t>
            </a:r>
            <a:r>
              <a:rPr lang="en-US" b="1" dirty="0"/>
              <a:t>dot product</a:t>
            </a:r>
            <a:r>
              <a:rPr lang="en-US" dirty="0"/>
              <a:t> of the image with the kernel on every pixel.</a:t>
            </a:r>
          </a:p>
          <a:p>
            <a:r>
              <a:rPr lang="en-US" dirty="0"/>
              <a:t>The more </a:t>
            </a:r>
            <a:r>
              <a:rPr lang="en-US" b="1" dirty="0"/>
              <a:t>similar</a:t>
            </a:r>
            <a:r>
              <a:rPr lang="en-US" dirty="0"/>
              <a:t> the image part is (to the kernel), the higher the result will be</a:t>
            </a:r>
          </a:p>
          <a:p>
            <a:r>
              <a:rPr lang="en-US" dirty="0"/>
              <a:t>This means that if the kernel “looks like” certain features in the image we search for, we’ll get an attention around these areas</a:t>
            </a:r>
          </a:p>
          <a:p>
            <a:endParaRPr lang="en-US" dirty="0"/>
          </a:p>
        </p:txBody>
      </p:sp>
      <p:sp>
        <p:nvSpPr>
          <p:cNvPr id="4" name="Footer Placeholder 3"/>
          <p:cNvSpPr>
            <a:spLocks noGrp="1"/>
          </p:cNvSpPr>
          <p:nvPr>
            <p:ph type="ftr" sz="quarter" idx="11"/>
          </p:nvPr>
        </p:nvSpPr>
        <p:spPr/>
        <p:txBody>
          <a:bodyPr/>
          <a:lstStyle/>
          <a:p>
            <a:r>
              <a:rPr lang="en-US" sz="900" b="1"/>
              <a:t>Mobileye Proprietary and Confidential</a:t>
            </a:r>
            <a:endParaRPr lang="en-US" dirty="0"/>
          </a:p>
        </p:txBody>
      </p:sp>
      <p:sp>
        <p:nvSpPr>
          <p:cNvPr id="5" name="Slide Number Placeholder 4"/>
          <p:cNvSpPr>
            <a:spLocks noGrp="1"/>
          </p:cNvSpPr>
          <p:nvPr>
            <p:ph type="sldNum" sz="quarter" idx="12"/>
          </p:nvPr>
        </p:nvSpPr>
        <p:spPr/>
        <p:txBody>
          <a:bodyPr/>
          <a:lstStyle/>
          <a:p>
            <a:fld id="{9798CB86-39D7-463D-91B3-527745BC02C0}" type="slidenum">
              <a:rPr lang="en-US" smtClean="0"/>
              <a:t>17</a:t>
            </a:fld>
            <a:endParaRPr lang="en-US"/>
          </a:p>
        </p:txBody>
      </p:sp>
      <p:pic>
        <p:nvPicPr>
          <p:cNvPr id="7" name="Picture 6">
            <a:extLst>
              <a:ext uri="{FF2B5EF4-FFF2-40B4-BE49-F238E27FC236}">
                <a16:creationId xmlns:a16="http://schemas.microsoft.com/office/drawing/2014/main" id="{6E32B235-B802-41FD-8462-B2C3FA574E9C}"/>
              </a:ext>
            </a:extLst>
          </p:cNvPr>
          <p:cNvPicPr>
            <a:picLocks noChangeAspect="1"/>
          </p:cNvPicPr>
          <p:nvPr/>
        </p:nvPicPr>
        <p:blipFill>
          <a:blip r:embed="rId3"/>
          <a:stretch>
            <a:fillRect/>
          </a:stretch>
        </p:blipFill>
        <p:spPr>
          <a:xfrm>
            <a:off x="8050183" y="2728912"/>
            <a:ext cx="3162300" cy="3343275"/>
          </a:xfrm>
          <a:prstGeom prst="rect">
            <a:avLst/>
          </a:prstGeom>
        </p:spPr>
      </p:pic>
      <p:sp>
        <p:nvSpPr>
          <p:cNvPr id="8" name="TextBox 7">
            <a:extLst>
              <a:ext uri="{FF2B5EF4-FFF2-40B4-BE49-F238E27FC236}">
                <a16:creationId xmlns:a16="http://schemas.microsoft.com/office/drawing/2014/main" id="{D641C019-C6F5-427F-9F69-2B0E25F4F5C7}"/>
              </a:ext>
            </a:extLst>
          </p:cNvPr>
          <p:cNvSpPr txBox="1"/>
          <p:nvPr/>
        </p:nvSpPr>
        <p:spPr>
          <a:xfrm>
            <a:off x="8724310" y="315069"/>
            <a:ext cx="2229440" cy="369332"/>
          </a:xfrm>
          <a:prstGeom prst="rect">
            <a:avLst/>
          </a:prstGeom>
          <a:solidFill>
            <a:schemeClr val="accent6">
              <a:lumMod val="20000"/>
              <a:lumOff val="80000"/>
            </a:schemeClr>
          </a:solidFill>
          <a:ln w="57150">
            <a:solidFill>
              <a:srgbClr val="FF0000"/>
            </a:solidFill>
          </a:ln>
        </p:spPr>
        <p:txBody>
          <a:bodyPr wrap="square" rtlCol="1">
            <a:spAutoFit/>
          </a:bodyPr>
          <a:lstStyle/>
          <a:p>
            <a:r>
              <a:rPr lang="en-US" dirty="0"/>
              <a:t>Chose this as a kernel</a:t>
            </a:r>
            <a:endParaRPr lang="he-IL" dirty="0"/>
          </a:p>
        </p:txBody>
      </p:sp>
      <p:cxnSp>
        <p:nvCxnSpPr>
          <p:cNvPr id="9" name="Straight Arrow Connector 8">
            <a:extLst>
              <a:ext uri="{FF2B5EF4-FFF2-40B4-BE49-F238E27FC236}">
                <a16:creationId xmlns:a16="http://schemas.microsoft.com/office/drawing/2014/main" id="{5E53B0A1-75D6-4978-BE27-CCEE15A9BE39}"/>
              </a:ext>
            </a:extLst>
          </p:cNvPr>
          <p:cNvCxnSpPr>
            <a:cxnSpLocks/>
            <a:stCxn id="8" idx="2"/>
          </p:cNvCxnSpPr>
          <p:nvPr/>
        </p:nvCxnSpPr>
        <p:spPr>
          <a:xfrm>
            <a:off x="9839030" y="684401"/>
            <a:ext cx="333670" cy="253504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54F95CA-7432-4EA3-8160-E42D041D108A}"/>
              </a:ext>
            </a:extLst>
          </p:cNvPr>
          <p:cNvSpPr txBox="1"/>
          <p:nvPr/>
        </p:nvSpPr>
        <p:spPr>
          <a:xfrm>
            <a:off x="5057775" y="5868352"/>
            <a:ext cx="2830926" cy="369332"/>
          </a:xfrm>
          <a:prstGeom prst="rect">
            <a:avLst/>
          </a:prstGeom>
          <a:solidFill>
            <a:schemeClr val="accent6">
              <a:lumMod val="20000"/>
              <a:lumOff val="80000"/>
            </a:schemeClr>
          </a:solidFill>
          <a:ln w="57150">
            <a:solidFill>
              <a:srgbClr val="FF0000"/>
            </a:solidFill>
          </a:ln>
        </p:spPr>
        <p:txBody>
          <a:bodyPr wrap="square" rtlCol="1">
            <a:spAutoFit/>
          </a:bodyPr>
          <a:lstStyle/>
          <a:p>
            <a:r>
              <a:rPr lang="en-US" dirty="0"/>
              <a:t>Same </a:t>
            </a:r>
            <a:r>
              <a:rPr lang="en-US" dirty="0" err="1"/>
              <a:t>rect</a:t>
            </a:r>
            <a:r>
              <a:rPr lang="en-US" dirty="0"/>
              <a:t> on result image</a:t>
            </a:r>
            <a:endParaRPr lang="he-IL" dirty="0"/>
          </a:p>
        </p:txBody>
      </p:sp>
      <p:cxnSp>
        <p:nvCxnSpPr>
          <p:cNvPr id="12" name="Straight Arrow Connector 11">
            <a:extLst>
              <a:ext uri="{FF2B5EF4-FFF2-40B4-BE49-F238E27FC236}">
                <a16:creationId xmlns:a16="http://schemas.microsoft.com/office/drawing/2014/main" id="{6FA95DD3-AB4C-4667-A6C7-0CB7A81F6772}"/>
              </a:ext>
            </a:extLst>
          </p:cNvPr>
          <p:cNvCxnSpPr>
            <a:cxnSpLocks/>
          </p:cNvCxnSpPr>
          <p:nvPr/>
        </p:nvCxnSpPr>
        <p:spPr>
          <a:xfrm flipV="1">
            <a:off x="7877175" y="5334000"/>
            <a:ext cx="1961855" cy="7381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11794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Generally detecting a pattern</a:t>
            </a:r>
          </a:p>
        </p:txBody>
      </p:sp>
      <p:sp>
        <p:nvSpPr>
          <p:cNvPr id="4" name="Footer Placeholder 3"/>
          <p:cNvSpPr>
            <a:spLocks noGrp="1"/>
          </p:cNvSpPr>
          <p:nvPr>
            <p:ph type="ftr" sz="quarter" idx="11"/>
          </p:nvPr>
        </p:nvSpPr>
        <p:spPr/>
        <p:txBody>
          <a:bodyPr/>
          <a:lstStyle/>
          <a:p>
            <a:r>
              <a:rPr lang="en-US" sz="900" b="1"/>
              <a:t>Mobileye Proprietary and Confidential</a:t>
            </a:r>
            <a:endParaRPr lang="en-US" dirty="0"/>
          </a:p>
        </p:txBody>
      </p:sp>
      <p:sp>
        <p:nvSpPr>
          <p:cNvPr id="5" name="Slide Number Placeholder 4"/>
          <p:cNvSpPr>
            <a:spLocks noGrp="1"/>
          </p:cNvSpPr>
          <p:nvPr>
            <p:ph type="sldNum" sz="quarter" idx="12"/>
          </p:nvPr>
        </p:nvSpPr>
        <p:spPr/>
        <p:txBody>
          <a:bodyPr/>
          <a:lstStyle/>
          <a:p>
            <a:fld id="{9798CB86-39D7-463D-91B3-527745BC02C0}" type="slidenum">
              <a:rPr lang="en-US" smtClean="0"/>
              <a:t>18</a:t>
            </a:fld>
            <a:endParaRPr lang="en-US"/>
          </a:p>
        </p:txBody>
      </p:sp>
      <p:sp>
        <p:nvSpPr>
          <p:cNvPr id="11" name="TextBox 10">
            <a:extLst>
              <a:ext uri="{FF2B5EF4-FFF2-40B4-BE49-F238E27FC236}">
                <a16:creationId xmlns:a16="http://schemas.microsoft.com/office/drawing/2014/main" id="{E54F95CA-7432-4EA3-8160-E42D041D108A}"/>
              </a:ext>
            </a:extLst>
          </p:cNvPr>
          <p:cNvSpPr txBox="1"/>
          <p:nvPr/>
        </p:nvSpPr>
        <p:spPr>
          <a:xfrm>
            <a:off x="5057775" y="5868352"/>
            <a:ext cx="2830926" cy="369332"/>
          </a:xfrm>
          <a:prstGeom prst="rect">
            <a:avLst/>
          </a:prstGeom>
          <a:solidFill>
            <a:schemeClr val="accent6">
              <a:lumMod val="20000"/>
              <a:lumOff val="80000"/>
            </a:schemeClr>
          </a:solidFill>
          <a:ln w="57150">
            <a:solidFill>
              <a:srgbClr val="FF0000"/>
            </a:solidFill>
          </a:ln>
        </p:spPr>
        <p:txBody>
          <a:bodyPr wrap="square" rtlCol="1">
            <a:spAutoFit/>
          </a:bodyPr>
          <a:lstStyle/>
          <a:p>
            <a:r>
              <a:rPr lang="en-US" dirty="0"/>
              <a:t>Same </a:t>
            </a:r>
            <a:r>
              <a:rPr lang="en-US" dirty="0" err="1"/>
              <a:t>rect</a:t>
            </a:r>
            <a:r>
              <a:rPr lang="en-US" dirty="0"/>
              <a:t> on result image</a:t>
            </a:r>
            <a:endParaRPr lang="he-IL" dirty="0"/>
          </a:p>
        </p:txBody>
      </p:sp>
      <p:pic>
        <p:nvPicPr>
          <p:cNvPr id="6" name="Picture 5">
            <a:extLst>
              <a:ext uri="{FF2B5EF4-FFF2-40B4-BE49-F238E27FC236}">
                <a16:creationId xmlns:a16="http://schemas.microsoft.com/office/drawing/2014/main" id="{117A2EC9-A065-4275-91F6-043CC247E7E9}"/>
              </a:ext>
            </a:extLst>
          </p:cNvPr>
          <p:cNvPicPr>
            <a:picLocks noChangeAspect="1"/>
          </p:cNvPicPr>
          <p:nvPr/>
        </p:nvPicPr>
        <p:blipFill>
          <a:blip r:embed="rId3"/>
          <a:stretch>
            <a:fillRect/>
          </a:stretch>
        </p:blipFill>
        <p:spPr>
          <a:xfrm>
            <a:off x="1811751" y="1845734"/>
            <a:ext cx="8918284" cy="4979176"/>
          </a:xfrm>
          <a:prstGeom prst="rect">
            <a:avLst/>
          </a:prstGeom>
        </p:spPr>
      </p:pic>
      <p:cxnSp>
        <p:nvCxnSpPr>
          <p:cNvPr id="15" name="Straight Arrow Connector 14">
            <a:extLst>
              <a:ext uri="{FF2B5EF4-FFF2-40B4-BE49-F238E27FC236}">
                <a16:creationId xmlns:a16="http://schemas.microsoft.com/office/drawing/2014/main" id="{4B781FC8-2D56-491C-BC50-E4A575CC6EB1}"/>
              </a:ext>
            </a:extLst>
          </p:cNvPr>
          <p:cNvCxnSpPr>
            <a:cxnSpLocks/>
            <a:stCxn id="14" idx="1"/>
          </p:cNvCxnSpPr>
          <p:nvPr/>
        </p:nvCxnSpPr>
        <p:spPr>
          <a:xfrm flipH="1" flipV="1">
            <a:off x="4723885" y="5759978"/>
            <a:ext cx="831371" cy="2930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614EA8F4-CEDB-41F0-B0A1-B95EDBE630EE}"/>
              </a:ext>
            </a:extLst>
          </p:cNvPr>
          <p:cNvPicPr>
            <a:picLocks noChangeAspect="1"/>
          </p:cNvPicPr>
          <p:nvPr/>
        </p:nvPicPr>
        <p:blipFill rotWithShape="1">
          <a:blip r:embed="rId3"/>
          <a:srcRect l="69646" t="57364" r="3358" b="7499"/>
          <a:stretch/>
        </p:blipFill>
        <p:spPr>
          <a:xfrm>
            <a:off x="6314043" y="1976105"/>
            <a:ext cx="6437421" cy="4677842"/>
          </a:xfrm>
          <a:prstGeom prst="rect">
            <a:avLst/>
          </a:prstGeom>
        </p:spPr>
      </p:pic>
      <p:sp>
        <p:nvSpPr>
          <p:cNvPr id="20" name="TextBox 19">
            <a:extLst>
              <a:ext uri="{FF2B5EF4-FFF2-40B4-BE49-F238E27FC236}">
                <a16:creationId xmlns:a16="http://schemas.microsoft.com/office/drawing/2014/main" id="{BD17A427-9845-4D57-8792-A6D66EF5406E}"/>
              </a:ext>
            </a:extLst>
          </p:cNvPr>
          <p:cNvSpPr txBox="1"/>
          <p:nvPr/>
        </p:nvSpPr>
        <p:spPr>
          <a:xfrm>
            <a:off x="5971585" y="1845734"/>
            <a:ext cx="2229440" cy="369332"/>
          </a:xfrm>
          <a:prstGeom prst="rect">
            <a:avLst/>
          </a:prstGeom>
          <a:solidFill>
            <a:schemeClr val="accent6">
              <a:lumMod val="20000"/>
              <a:lumOff val="80000"/>
            </a:schemeClr>
          </a:solidFill>
          <a:ln w="57150">
            <a:solidFill>
              <a:srgbClr val="FF0000"/>
            </a:solidFill>
          </a:ln>
        </p:spPr>
        <p:txBody>
          <a:bodyPr wrap="square" rtlCol="1">
            <a:spAutoFit/>
          </a:bodyPr>
          <a:lstStyle/>
          <a:p>
            <a:r>
              <a:rPr lang="en-US" dirty="0"/>
              <a:t>But this one too big</a:t>
            </a:r>
            <a:endParaRPr lang="he-IL" dirty="0"/>
          </a:p>
        </p:txBody>
      </p:sp>
      <p:cxnSp>
        <p:nvCxnSpPr>
          <p:cNvPr id="21" name="Straight Arrow Connector 20">
            <a:extLst>
              <a:ext uri="{FF2B5EF4-FFF2-40B4-BE49-F238E27FC236}">
                <a16:creationId xmlns:a16="http://schemas.microsoft.com/office/drawing/2014/main" id="{35A59465-79A3-49D9-951D-23285FD0D704}"/>
              </a:ext>
            </a:extLst>
          </p:cNvPr>
          <p:cNvCxnSpPr>
            <a:cxnSpLocks/>
            <a:stCxn id="20" idx="3"/>
          </p:cNvCxnSpPr>
          <p:nvPr/>
        </p:nvCxnSpPr>
        <p:spPr>
          <a:xfrm>
            <a:off x="8201025" y="2030400"/>
            <a:ext cx="1395462" cy="4865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E5A68FF-2C22-44F6-B1D7-7817596F5DC5}"/>
              </a:ext>
            </a:extLst>
          </p:cNvPr>
          <p:cNvSpPr txBox="1"/>
          <p:nvPr/>
        </p:nvSpPr>
        <p:spPr>
          <a:xfrm>
            <a:off x="5555256" y="5591353"/>
            <a:ext cx="2229440" cy="923330"/>
          </a:xfrm>
          <a:prstGeom prst="rect">
            <a:avLst/>
          </a:prstGeom>
          <a:solidFill>
            <a:schemeClr val="accent6">
              <a:lumMod val="20000"/>
              <a:lumOff val="80000"/>
            </a:schemeClr>
          </a:solidFill>
          <a:ln w="57150">
            <a:solidFill>
              <a:srgbClr val="FF0000"/>
            </a:solidFill>
          </a:ln>
        </p:spPr>
        <p:txBody>
          <a:bodyPr wrap="square" rtlCol="1">
            <a:spAutoFit/>
          </a:bodyPr>
          <a:lstStyle/>
          <a:p>
            <a:r>
              <a:rPr lang="en-US" dirty="0"/>
              <a:t>Kernel “likes” bright spots on dark background</a:t>
            </a:r>
            <a:endParaRPr lang="he-IL" dirty="0"/>
          </a:p>
        </p:txBody>
      </p:sp>
      <p:cxnSp>
        <p:nvCxnSpPr>
          <p:cNvPr id="27" name="Straight Arrow Connector 26">
            <a:extLst>
              <a:ext uri="{FF2B5EF4-FFF2-40B4-BE49-F238E27FC236}">
                <a16:creationId xmlns:a16="http://schemas.microsoft.com/office/drawing/2014/main" id="{84F9A734-2BFA-4E0E-B7BB-8C3DEDB7267B}"/>
              </a:ext>
            </a:extLst>
          </p:cNvPr>
          <p:cNvCxnSpPr>
            <a:cxnSpLocks/>
          </p:cNvCxnSpPr>
          <p:nvPr/>
        </p:nvCxnSpPr>
        <p:spPr>
          <a:xfrm flipV="1">
            <a:off x="7784696" y="5015060"/>
            <a:ext cx="104005" cy="6311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050AF23B-232B-43E0-9DED-4288C36AFF0D}"/>
              </a:ext>
            </a:extLst>
          </p:cNvPr>
          <p:cNvPicPr>
            <a:picLocks noChangeAspect="1"/>
          </p:cNvPicPr>
          <p:nvPr/>
        </p:nvPicPr>
        <p:blipFill rotWithShape="1">
          <a:blip r:embed="rId3"/>
          <a:srcRect l="3345" t="2657" r="55065" b="55123"/>
          <a:stretch/>
        </p:blipFill>
        <p:spPr>
          <a:xfrm>
            <a:off x="614154" y="1805825"/>
            <a:ext cx="5217441" cy="2957006"/>
          </a:xfrm>
          <a:prstGeom prst="rect">
            <a:avLst/>
          </a:prstGeom>
        </p:spPr>
      </p:pic>
      <p:cxnSp>
        <p:nvCxnSpPr>
          <p:cNvPr id="17" name="Straight Arrow Connector 16">
            <a:extLst>
              <a:ext uri="{FF2B5EF4-FFF2-40B4-BE49-F238E27FC236}">
                <a16:creationId xmlns:a16="http://schemas.microsoft.com/office/drawing/2014/main" id="{6B6BEB4B-9AC8-4131-A5EB-F07B7AC6471C}"/>
              </a:ext>
            </a:extLst>
          </p:cNvPr>
          <p:cNvCxnSpPr>
            <a:cxnSpLocks/>
            <a:stCxn id="20" idx="1"/>
          </p:cNvCxnSpPr>
          <p:nvPr/>
        </p:nvCxnSpPr>
        <p:spPr>
          <a:xfrm flipH="1">
            <a:off x="4468305" y="2030400"/>
            <a:ext cx="1503280" cy="3150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1713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Non-max suppression</a:t>
            </a:r>
          </a:p>
        </p:txBody>
      </p:sp>
      <p:sp>
        <p:nvSpPr>
          <p:cNvPr id="4" name="Footer Placeholder 3"/>
          <p:cNvSpPr>
            <a:spLocks noGrp="1"/>
          </p:cNvSpPr>
          <p:nvPr>
            <p:ph type="ftr" sz="quarter" idx="11"/>
          </p:nvPr>
        </p:nvSpPr>
        <p:spPr/>
        <p:txBody>
          <a:bodyPr/>
          <a:lstStyle/>
          <a:p>
            <a:r>
              <a:rPr lang="en-US" sz="900" b="1"/>
              <a:t>Mobileye Proprietary and Confidential</a:t>
            </a:r>
            <a:endParaRPr lang="en-US" dirty="0"/>
          </a:p>
        </p:txBody>
      </p:sp>
      <p:sp>
        <p:nvSpPr>
          <p:cNvPr id="5" name="Slide Number Placeholder 4"/>
          <p:cNvSpPr>
            <a:spLocks noGrp="1"/>
          </p:cNvSpPr>
          <p:nvPr>
            <p:ph type="sldNum" sz="quarter" idx="12"/>
          </p:nvPr>
        </p:nvSpPr>
        <p:spPr/>
        <p:txBody>
          <a:bodyPr/>
          <a:lstStyle/>
          <a:p>
            <a:fld id="{9798CB86-39D7-463D-91B3-527745BC02C0}" type="slidenum">
              <a:rPr lang="en-US" smtClean="0"/>
              <a:t>19</a:t>
            </a:fld>
            <a:endParaRPr lang="en-US"/>
          </a:p>
        </p:txBody>
      </p:sp>
      <p:sp>
        <p:nvSpPr>
          <p:cNvPr id="13" name="Content Placeholder 2">
            <a:extLst>
              <a:ext uri="{FF2B5EF4-FFF2-40B4-BE49-F238E27FC236}">
                <a16:creationId xmlns:a16="http://schemas.microsoft.com/office/drawing/2014/main" id="{1E28DF4D-A0C9-4200-975F-3C03F321827D}"/>
              </a:ext>
            </a:extLst>
          </p:cNvPr>
          <p:cNvSpPr>
            <a:spLocks noGrp="1"/>
          </p:cNvSpPr>
          <p:nvPr>
            <p:ph idx="1"/>
          </p:nvPr>
        </p:nvSpPr>
        <p:spPr>
          <a:xfrm>
            <a:off x="1097280" y="1845734"/>
            <a:ext cx="6189345" cy="3031066"/>
          </a:xfrm>
        </p:spPr>
        <p:txBody>
          <a:bodyPr>
            <a:normAutofit/>
          </a:bodyPr>
          <a:lstStyle/>
          <a:p>
            <a:r>
              <a:rPr lang="en-US" dirty="0"/>
              <a:t>We got a score-per-pixel of an attention, now we want to find the best K spots</a:t>
            </a:r>
          </a:p>
          <a:p>
            <a:r>
              <a:rPr lang="en-US" b="1" dirty="0"/>
              <a:t>Problem:</a:t>
            </a:r>
            <a:r>
              <a:rPr lang="en-US" dirty="0"/>
              <a:t> convolution result is smooth, so the 2</a:t>
            </a:r>
            <a:r>
              <a:rPr lang="en-US" baseline="30000" dirty="0"/>
              <a:t>nd</a:t>
            </a:r>
            <a:r>
              <a:rPr lang="en-US" dirty="0"/>
              <a:t> best pixel is probably a neighbor of the best one</a:t>
            </a:r>
          </a:p>
        </p:txBody>
      </p:sp>
      <p:cxnSp>
        <p:nvCxnSpPr>
          <p:cNvPr id="7" name="Straight Arrow Connector 6">
            <a:extLst>
              <a:ext uri="{FF2B5EF4-FFF2-40B4-BE49-F238E27FC236}">
                <a16:creationId xmlns:a16="http://schemas.microsoft.com/office/drawing/2014/main" id="{711E1D27-89B5-42B8-A294-020AF2C0723F}"/>
              </a:ext>
            </a:extLst>
          </p:cNvPr>
          <p:cNvCxnSpPr/>
          <p:nvPr/>
        </p:nvCxnSpPr>
        <p:spPr>
          <a:xfrm>
            <a:off x="5560291" y="5449455"/>
            <a:ext cx="395316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1036932-32AD-42DE-8F0A-03DABD922536}"/>
              </a:ext>
            </a:extLst>
          </p:cNvPr>
          <p:cNvCxnSpPr>
            <a:cxnSpLocks/>
          </p:cNvCxnSpPr>
          <p:nvPr/>
        </p:nvCxnSpPr>
        <p:spPr>
          <a:xfrm flipV="1">
            <a:off x="6096000" y="4147127"/>
            <a:ext cx="0" cy="15978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Freeform: Shape 9">
            <a:extLst>
              <a:ext uri="{FF2B5EF4-FFF2-40B4-BE49-F238E27FC236}">
                <a16:creationId xmlns:a16="http://schemas.microsoft.com/office/drawing/2014/main" id="{B01E6512-63CB-4C48-A23A-F7731D006B9C}"/>
              </a:ext>
            </a:extLst>
          </p:cNvPr>
          <p:cNvSpPr/>
          <p:nvPr/>
        </p:nvSpPr>
        <p:spPr>
          <a:xfrm>
            <a:off x="6096000" y="4079728"/>
            <a:ext cx="3417449" cy="1332781"/>
          </a:xfrm>
          <a:custGeom>
            <a:avLst/>
            <a:gdLst>
              <a:gd name="connsiteX0" fmla="*/ 0 w 3463636"/>
              <a:gd name="connsiteY0" fmla="*/ 1332781 h 1332781"/>
              <a:gd name="connsiteX1" fmla="*/ 46182 w 3463636"/>
              <a:gd name="connsiteY1" fmla="*/ 1194236 h 1332781"/>
              <a:gd name="connsiteX2" fmla="*/ 55418 w 3463636"/>
              <a:gd name="connsiteY2" fmla="*/ 1166527 h 1332781"/>
              <a:gd name="connsiteX3" fmla="*/ 64655 w 3463636"/>
              <a:gd name="connsiteY3" fmla="*/ 1138817 h 1332781"/>
              <a:gd name="connsiteX4" fmla="*/ 73891 w 3463636"/>
              <a:gd name="connsiteY4" fmla="*/ 1101872 h 1332781"/>
              <a:gd name="connsiteX5" fmla="*/ 92364 w 3463636"/>
              <a:gd name="connsiteY5" fmla="*/ 1046454 h 1332781"/>
              <a:gd name="connsiteX6" fmla="*/ 101600 w 3463636"/>
              <a:gd name="connsiteY6" fmla="*/ 1018745 h 1332781"/>
              <a:gd name="connsiteX7" fmla="*/ 120073 w 3463636"/>
              <a:gd name="connsiteY7" fmla="*/ 963327 h 1332781"/>
              <a:gd name="connsiteX8" fmla="*/ 138545 w 3463636"/>
              <a:gd name="connsiteY8" fmla="*/ 926381 h 1332781"/>
              <a:gd name="connsiteX9" fmla="*/ 147782 w 3463636"/>
              <a:gd name="connsiteY9" fmla="*/ 889436 h 1332781"/>
              <a:gd name="connsiteX10" fmla="*/ 166255 w 3463636"/>
              <a:gd name="connsiteY10" fmla="*/ 834017 h 1332781"/>
              <a:gd name="connsiteX11" fmla="*/ 175491 w 3463636"/>
              <a:gd name="connsiteY11" fmla="*/ 806308 h 1332781"/>
              <a:gd name="connsiteX12" fmla="*/ 184727 w 3463636"/>
              <a:gd name="connsiteY12" fmla="*/ 778599 h 1332781"/>
              <a:gd name="connsiteX13" fmla="*/ 203200 w 3463636"/>
              <a:gd name="connsiteY13" fmla="*/ 741654 h 1332781"/>
              <a:gd name="connsiteX14" fmla="*/ 221673 w 3463636"/>
              <a:gd name="connsiteY14" fmla="*/ 676999 h 1332781"/>
              <a:gd name="connsiteX15" fmla="*/ 240145 w 3463636"/>
              <a:gd name="connsiteY15" fmla="*/ 621581 h 1332781"/>
              <a:gd name="connsiteX16" fmla="*/ 258618 w 3463636"/>
              <a:gd name="connsiteY16" fmla="*/ 566163 h 1332781"/>
              <a:gd name="connsiteX17" fmla="*/ 267855 w 3463636"/>
              <a:gd name="connsiteY17" fmla="*/ 538454 h 1332781"/>
              <a:gd name="connsiteX18" fmla="*/ 286327 w 3463636"/>
              <a:gd name="connsiteY18" fmla="*/ 510745 h 1332781"/>
              <a:gd name="connsiteX19" fmla="*/ 304800 w 3463636"/>
              <a:gd name="connsiteY19" fmla="*/ 455327 h 1332781"/>
              <a:gd name="connsiteX20" fmla="*/ 314036 w 3463636"/>
              <a:gd name="connsiteY20" fmla="*/ 427617 h 1332781"/>
              <a:gd name="connsiteX21" fmla="*/ 350982 w 3463636"/>
              <a:gd name="connsiteY21" fmla="*/ 362963 h 1332781"/>
              <a:gd name="connsiteX22" fmla="*/ 378691 w 3463636"/>
              <a:gd name="connsiteY22" fmla="*/ 307545 h 1332781"/>
              <a:gd name="connsiteX23" fmla="*/ 406400 w 3463636"/>
              <a:gd name="connsiteY23" fmla="*/ 252127 h 1332781"/>
              <a:gd name="connsiteX24" fmla="*/ 415636 w 3463636"/>
              <a:gd name="connsiteY24" fmla="*/ 224417 h 1332781"/>
              <a:gd name="connsiteX25" fmla="*/ 452582 w 3463636"/>
              <a:gd name="connsiteY25" fmla="*/ 168999 h 1332781"/>
              <a:gd name="connsiteX26" fmla="*/ 489527 w 3463636"/>
              <a:gd name="connsiteY26" fmla="*/ 122817 h 1332781"/>
              <a:gd name="connsiteX27" fmla="*/ 508000 w 3463636"/>
              <a:gd name="connsiteY27" fmla="*/ 95108 h 1332781"/>
              <a:gd name="connsiteX28" fmla="*/ 563418 w 3463636"/>
              <a:gd name="connsiteY28" fmla="*/ 58163 h 1332781"/>
              <a:gd name="connsiteX29" fmla="*/ 618836 w 3463636"/>
              <a:gd name="connsiteY29" fmla="*/ 30454 h 1332781"/>
              <a:gd name="connsiteX30" fmla="*/ 646545 w 3463636"/>
              <a:gd name="connsiteY30" fmla="*/ 11981 h 1332781"/>
              <a:gd name="connsiteX31" fmla="*/ 812800 w 3463636"/>
              <a:gd name="connsiteY31" fmla="*/ 11981 h 1332781"/>
              <a:gd name="connsiteX32" fmla="*/ 840509 w 3463636"/>
              <a:gd name="connsiteY32" fmla="*/ 30454 h 1332781"/>
              <a:gd name="connsiteX33" fmla="*/ 868218 w 3463636"/>
              <a:gd name="connsiteY33" fmla="*/ 39690 h 1332781"/>
              <a:gd name="connsiteX34" fmla="*/ 923636 w 3463636"/>
              <a:gd name="connsiteY34" fmla="*/ 95108 h 1332781"/>
              <a:gd name="connsiteX35" fmla="*/ 951345 w 3463636"/>
              <a:gd name="connsiteY35" fmla="*/ 113581 h 1332781"/>
              <a:gd name="connsiteX36" fmla="*/ 997527 w 3463636"/>
              <a:gd name="connsiteY36" fmla="*/ 159763 h 1332781"/>
              <a:gd name="connsiteX37" fmla="*/ 1016000 w 3463636"/>
              <a:gd name="connsiteY37" fmla="*/ 187472 h 1332781"/>
              <a:gd name="connsiteX38" fmla="*/ 1043709 w 3463636"/>
              <a:gd name="connsiteY38" fmla="*/ 205945 h 1332781"/>
              <a:gd name="connsiteX39" fmla="*/ 1099127 w 3463636"/>
              <a:gd name="connsiteY39" fmla="*/ 242890 h 1332781"/>
              <a:gd name="connsiteX40" fmla="*/ 1126836 w 3463636"/>
              <a:gd name="connsiteY40" fmla="*/ 261363 h 1332781"/>
              <a:gd name="connsiteX41" fmla="*/ 1219200 w 3463636"/>
              <a:gd name="connsiteY41" fmla="*/ 261363 h 1332781"/>
              <a:gd name="connsiteX42" fmla="*/ 1302327 w 3463636"/>
              <a:gd name="connsiteY42" fmla="*/ 205945 h 1332781"/>
              <a:gd name="connsiteX43" fmla="*/ 1330036 w 3463636"/>
              <a:gd name="connsiteY43" fmla="*/ 187472 h 1332781"/>
              <a:gd name="connsiteX44" fmla="*/ 1422400 w 3463636"/>
              <a:gd name="connsiteY44" fmla="*/ 215181 h 1332781"/>
              <a:gd name="connsiteX45" fmla="*/ 1440873 w 3463636"/>
              <a:gd name="connsiteY45" fmla="*/ 242890 h 1332781"/>
              <a:gd name="connsiteX46" fmla="*/ 1487055 w 3463636"/>
              <a:gd name="connsiteY46" fmla="*/ 326017 h 1332781"/>
              <a:gd name="connsiteX47" fmla="*/ 1505527 w 3463636"/>
              <a:gd name="connsiteY47" fmla="*/ 353727 h 1332781"/>
              <a:gd name="connsiteX48" fmla="*/ 1514764 w 3463636"/>
              <a:gd name="connsiteY48" fmla="*/ 381436 h 1332781"/>
              <a:gd name="connsiteX49" fmla="*/ 1551709 w 3463636"/>
              <a:gd name="connsiteY49" fmla="*/ 436854 h 1332781"/>
              <a:gd name="connsiteX50" fmla="*/ 1560945 w 3463636"/>
              <a:gd name="connsiteY50" fmla="*/ 464563 h 1332781"/>
              <a:gd name="connsiteX51" fmla="*/ 1579418 w 3463636"/>
              <a:gd name="connsiteY51" fmla="*/ 492272 h 1332781"/>
              <a:gd name="connsiteX52" fmla="*/ 1607127 w 3463636"/>
              <a:gd name="connsiteY52" fmla="*/ 584636 h 1332781"/>
              <a:gd name="connsiteX53" fmla="*/ 1644073 w 3463636"/>
              <a:gd name="connsiteY53" fmla="*/ 658527 h 1332781"/>
              <a:gd name="connsiteX54" fmla="*/ 1653309 w 3463636"/>
              <a:gd name="connsiteY54" fmla="*/ 686236 h 1332781"/>
              <a:gd name="connsiteX55" fmla="*/ 1681018 w 3463636"/>
              <a:gd name="connsiteY55" fmla="*/ 723181 h 1332781"/>
              <a:gd name="connsiteX56" fmla="*/ 1717964 w 3463636"/>
              <a:gd name="connsiteY56" fmla="*/ 806308 h 1332781"/>
              <a:gd name="connsiteX57" fmla="*/ 1745673 w 3463636"/>
              <a:gd name="connsiteY57" fmla="*/ 870963 h 1332781"/>
              <a:gd name="connsiteX58" fmla="*/ 1773382 w 3463636"/>
              <a:gd name="connsiteY58" fmla="*/ 926381 h 1332781"/>
              <a:gd name="connsiteX59" fmla="*/ 1791855 w 3463636"/>
              <a:gd name="connsiteY59" fmla="*/ 981799 h 1332781"/>
              <a:gd name="connsiteX60" fmla="*/ 1810327 w 3463636"/>
              <a:gd name="connsiteY60" fmla="*/ 1009508 h 1332781"/>
              <a:gd name="connsiteX61" fmla="*/ 1838036 w 3463636"/>
              <a:gd name="connsiteY61" fmla="*/ 1064927 h 1332781"/>
              <a:gd name="connsiteX62" fmla="*/ 2087418 w 3463636"/>
              <a:gd name="connsiteY62" fmla="*/ 1055690 h 1332781"/>
              <a:gd name="connsiteX63" fmla="*/ 2115127 w 3463636"/>
              <a:gd name="connsiteY63" fmla="*/ 1037217 h 1332781"/>
              <a:gd name="connsiteX64" fmla="*/ 2133600 w 3463636"/>
              <a:gd name="connsiteY64" fmla="*/ 981799 h 1332781"/>
              <a:gd name="connsiteX65" fmla="*/ 2152073 w 3463636"/>
              <a:gd name="connsiteY65" fmla="*/ 954090 h 1332781"/>
              <a:gd name="connsiteX66" fmla="*/ 2179782 w 3463636"/>
              <a:gd name="connsiteY66" fmla="*/ 861727 h 1332781"/>
              <a:gd name="connsiteX67" fmla="*/ 2198255 w 3463636"/>
              <a:gd name="connsiteY67" fmla="*/ 834017 h 1332781"/>
              <a:gd name="connsiteX68" fmla="*/ 2225964 w 3463636"/>
              <a:gd name="connsiteY68" fmla="*/ 750890 h 1332781"/>
              <a:gd name="connsiteX69" fmla="*/ 2235200 w 3463636"/>
              <a:gd name="connsiteY69" fmla="*/ 723181 h 1332781"/>
              <a:gd name="connsiteX70" fmla="*/ 2244436 w 3463636"/>
              <a:gd name="connsiteY70" fmla="*/ 695472 h 1332781"/>
              <a:gd name="connsiteX71" fmla="*/ 2253673 w 3463636"/>
              <a:gd name="connsiteY71" fmla="*/ 658527 h 1332781"/>
              <a:gd name="connsiteX72" fmla="*/ 2272145 w 3463636"/>
              <a:gd name="connsiteY72" fmla="*/ 630817 h 1332781"/>
              <a:gd name="connsiteX73" fmla="*/ 2309091 w 3463636"/>
              <a:gd name="connsiteY73" fmla="*/ 547690 h 1332781"/>
              <a:gd name="connsiteX74" fmla="*/ 2346036 w 3463636"/>
              <a:gd name="connsiteY74" fmla="*/ 464563 h 1332781"/>
              <a:gd name="connsiteX75" fmla="*/ 2373745 w 3463636"/>
              <a:gd name="connsiteY75" fmla="*/ 446090 h 1332781"/>
              <a:gd name="connsiteX76" fmla="*/ 2429164 w 3463636"/>
              <a:gd name="connsiteY76" fmla="*/ 455327 h 1332781"/>
              <a:gd name="connsiteX77" fmla="*/ 2484582 w 3463636"/>
              <a:gd name="connsiteY77" fmla="*/ 473799 h 1332781"/>
              <a:gd name="connsiteX78" fmla="*/ 2540000 w 3463636"/>
              <a:gd name="connsiteY78" fmla="*/ 510745 h 1332781"/>
              <a:gd name="connsiteX79" fmla="*/ 2576945 w 3463636"/>
              <a:gd name="connsiteY79" fmla="*/ 566163 h 1332781"/>
              <a:gd name="connsiteX80" fmla="*/ 2595418 w 3463636"/>
              <a:gd name="connsiteY80" fmla="*/ 593872 h 1332781"/>
              <a:gd name="connsiteX81" fmla="*/ 2604655 w 3463636"/>
              <a:gd name="connsiteY81" fmla="*/ 621581 h 1332781"/>
              <a:gd name="connsiteX82" fmla="*/ 2641600 w 3463636"/>
              <a:gd name="connsiteY82" fmla="*/ 676999 h 1332781"/>
              <a:gd name="connsiteX83" fmla="*/ 2660073 w 3463636"/>
              <a:gd name="connsiteY83" fmla="*/ 713945 h 1332781"/>
              <a:gd name="connsiteX84" fmla="*/ 2669309 w 3463636"/>
              <a:gd name="connsiteY84" fmla="*/ 741654 h 1332781"/>
              <a:gd name="connsiteX85" fmla="*/ 2697018 w 3463636"/>
              <a:gd name="connsiteY85" fmla="*/ 769363 h 1332781"/>
              <a:gd name="connsiteX86" fmla="*/ 2715491 w 3463636"/>
              <a:gd name="connsiteY86" fmla="*/ 797072 h 1332781"/>
              <a:gd name="connsiteX87" fmla="*/ 2724727 w 3463636"/>
              <a:gd name="connsiteY87" fmla="*/ 824781 h 1332781"/>
              <a:gd name="connsiteX88" fmla="*/ 2780145 w 3463636"/>
              <a:gd name="connsiteY88" fmla="*/ 889436 h 1332781"/>
              <a:gd name="connsiteX89" fmla="*/ 2844800 w 3463636"/>
              <a:gd name="connsiteY89" fmla="*/ 963327 h 1332781"/>
              <a:gd name="connsiteX90" fmla="*/ 2863273 w 3463636"/>
              <a:gd name="connsiteY90" fmla="*/ 991036 h 1332781"/>
              <a:gd name="connsiteX91" fmla="*/ 2927927 w 3463636"/>
              <a:gd name="connsiteY91" fmla="*/ 1027981 h 1332781"/>
              <a:gd name="connsiteX92" fmla="*/ 3038764 w 3463636"/>
              <a:gd name="connsiteY92" fmla="*/ 1018745 h 1332781"/>
              <a:gd name="connsiteX93" fmla="*/ 3121891 w 3463636"/>
              <a:gd name="connsiteY93" fmla="*/ 963327 h 1332781"/>
              <a:gd name="connsiteX94" fmla="*/ 3177309 w 3463636"/>
              <a:gd name="connsiteY94" fmla="*/ 889436 h 1332781"/>
              <a:gd name="connsiteX95" fmla="*/ 3186545 w 3463636"/>
              <a:gd name="connsiteY95" fmla="*/ 861727 h 1332781"/>
              <a:gd name="connsiteX96" fmla="*/ 3205018 w 3463636"/>
              <a:gd name="connsiteY96" fmla="*/ 834017 h 1332781"/>
              <a:gd name="connsiteX97" fmla="*/ 3214255 w 3463636"/>
              <a:gd name="connsiteY97" fmla="*/ 797072 h 1332781"/>
              <a:gd name="connsiteX98" fmla="*/ 3232727 w 3463636"/>
              <a:gd name="connsiteY98" fmla="*/ 769363 h 1332781"/>
              <a:gd name="connsiteX99" fmla="*/ 3241964 w 3463636"/>
              <a:gd name="connsiteY99" fmla="*/ 741654 h 1332781"/>
              <a:gd name="connsiteX100" fmla="*/ 3260436 w 3463636"/>
              <a:gd name="connsiteY100" fmla="*/ 704708 h 1332781"/>
              <a:gd name="connsiteX101" fmla="*/ 3288145 w 3463636"/>
              <a:gd name="connsiteY101" fmla="*/ 640054 h 1332781"/>
              <a:gd name="connsiteX102" fmla="*/ 3306618 w 3463636"/>
              <a:gd name="connsiteY102" fmla="*/ 612345 h 1332781"/>
              <a:gd name="connsiteX103" fmla="*/ 3343564 w 3463636"/>
              <a:gd name="connsiteY103" fmla="*/ 593872 h 1332781"/>
              <a:gd name="connsiteX104" fmla="*/ 3445164 w 3463636"/>
              <a:gd name="connsiteY104" fmla="*/ 603108 h 1332781"/>
              <a:gd name="connsiteX105" fmla="*/ 3463636 w 3463636"/>
              <a:gd name="connsiteY105" fmla="*/ 658527 h 133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463636" h="1332781">
                <a:moveTo>
                  <a:pt x="0" y="1332781"/>
                </a:moveTo>
                <a:lnTo>
                  <a:pt x="46182" y="1194236"/>
                </a:lnTo>
                <a:lnTo>
                  <a:pt x="55418" y="1166527"/>
                </a:lnTo>
                <a:cubicBezTo>
                  <a:pt x="58497" y="1157290"/>
                  <a:pt x="62294" y="1148263"/>
                  <a:pt x="64655" y="1138817"/>
                </a:cubicBezTo>
                <a:cubicBezTo>
                  <a:pt x="67734" y="1126502"/>
                  <a:pt x="70243" y="1114031"/>
                  <a:pt x="73891" y="1101872"/>
                </a:cubicBezTo>
                <a:cubicBezTo>
                  <a:pt x="79486" y="1083221"/>
                  <a:pt x="86206" y="1064927"/>
                  <a:pt x="92364" y="1046454"/>
                </a:cubicBezTo>
                <a:lnTo>
                  <a:pt x="101600" y="1018745"/>
                </a:lnTo>
                <a:lnTo>
                  <a:pt x="120073" y="963327"/>
                </a:lnTo>
                <a:cubicBezTo>
                  <a:pt x="126230" y="951012"/>
                  <a:pt x="133710" y="939273"/>
                  <a:pt x="138545" y="926381"/>
                </a:cubicBezTo>
                <a:cubicBezTo>
                  <a:pt x="143002" y="914495"/>
                  <a:pt x="144134" y="901595"/>
                  <a:pt x="147782" y="889436"/>
                </a:cubicBezTo>
                <a:cubicBezTo>
                  <a:pt x="153377" y="870785"/>
                  <a:pt x="160097" y="852490"/>
                  <a:pt x="166255" y="834017"/>
                </a:cubicBezTo>
                <a:lnTo>
                  <a:pt x="175491" y="806308"/>
                </a:lnTo>
                <a:cubicBezTo>
                  <a:pt x="178570" y="797072"/>
                  <a:pt x="180373" y="787307"/>
                  <a:pt x="184727" y="778599"/>
                </a:cubicBezTo>
                <a:cubicBezTo>
                  <a:pt x="190885" y="766284"/>
                  <a:pt x="197776" y="754309"/>
                  <a:pt x="203200" y="741654"/>
                </a:cubicBezTo>
                <a:cubicBezTo>
                  <a:pt x="213543" y="717520"/>
                  <a:pt x="213865" y="703027"/>
                  <a:pt x="221673" y="676999"/>
                </a:cubicBezTo>
                <a:cubicBezTo>
                  <a:pt x="227268" y="658348"/>
                  <a:pt x="233987" y="640054"/>
                  <a:pt x="240145" y="621581"/>
                </a:cubicBezTo>
                <a:lnTo>
                  <a:pt x="258618" y="566163"/>
                </a:lnTo>
                <a:cubicBezTo>
                  <a:pt x="261697" y="556927"/>
                  <a:pt x="262455" y="546555"/>
                  <a:pt x="267855" y="538454"/>
                </a:cubicBezTo>
                <a:cubicBezTo>
                  <a:pt x="274012" y="529218"/>
                  <a:pt x="281819" y="520889"/>
                  <a:pt x="286327" y="510745"/>
                </a:cubicBezTo>
                <a:cubicBezTo>
                  <a:pt x="294235" y="492951"/>
                  <a:pt x="298642" y="473800"/>
                  <a:pt x="304800" y="455327"/>
                </a:cubicBezTo>
                <a:cubicBezTo>
                  <a:pt x="307879" y="446090"/>
                  <a:pt x="309682" y="436325"/>
                  <a:pt x="314036" y="427617"/>
                </a:cubicBezTo>
                <a:cubicBezTo>
                  <a:pt x="337474" y="380743"/>
                  <a:pt x="324871" y="402128"/>
                  <a:pt x="350982" y="362963"/>
                </a:cubicBezTo>
                <a:cubicBezTo>
                  <a:pt x="374197" y="293316"/>
                  <a:pt x="342881" y="379164"/>
                  <a:pt x="378691" y="307545"/>
                </a:cubicBezTo>
                <a:cubicBezTo>
                  <a:pt x="416931" y="231065"/>
                  <a:pt x="353459" y="331538"/>
                  <a:pt x="406400" y="252127"/>
                </a:cubicBezTo>
                <a:cubicBezTo>
                  <a:pt x="409479" y="242890"/>
                  <a:pt x="410908" y="232928"/>
                  <a:pt x="415636" y="224417"/>
                </a:cubicBezTo>
                <a:cubicBezTo>
                  <a:pt x="426418" y="205009"/>
                  <a:pt x="452582" y="168999"/>
                  <a:pt x="452582" y="168999"/>
                </a:cubicBezTo>
                <a:cubicBezTo>
                  <a:pt x="470562" y="115056"/>
                  <a:pt x="447750" y="164594"/>
                  <a:pt x="489527" y="122817"/>
                </a:cubicBezTo>
                <a:cubicBezTo>
                  <a:pt x="497376" y="114968"/>
                  <a:pt x="499646" y="102418"/>
                  <a:pt x="508000" y="95108"/>
                </a:cubicBezTo>
                <a:cubicBezTo>
                  <a:pt x="524708" y="80488"/>
                  <a:pt x="544945" y="70478"/>
                  <a:pt x="563418" y="58163"/>
                </a:cubicBezTo>
                <a:cubicBezTo>
                  <a:pt x="599229" y="34289"/>
                  <a:pt x="580595" y="43201"/>
                  <a:pt x="618836" y="30454"/>
                </a:cubicBezTo>
                <a:cubicBezTo>
                  <a:pt x="628072" y="24296"/>
                  <a:pt x="636616" y="16945"/>
                  <a:pt x="646545" y="11981"/>
                </a:cubicBezTo>
                <a:cubicBezTo>
                  <a:pt x="697098" y="-13295"/>
                  <a:pt x="764688" y="8774"/>
                  <a:pt x="812800" y="11981"/>
                </a:cubicBezTo>
                <a:cubicBezTo>
                  <a:pt x="822036" y="18139"/>
                  <a:pt x="830580" y="25490"/>
                  <a:pt x="840509" y="30454"/>
                </a:cubicBezTo>
                <a:cubicBezTo>
                  <a:pt x="849217" y="34808"/>
                  <a:pt x="860533" y="33713"/>
                  <a:pt x="868218" y="39690"/>
                </a:cubicBezTo>
                <a:cubicBezTo>
                  <a:pt x="888839" y="55729"/>
                  <a:pt x="901899" y="80617"/>
                  <a:pt x="923636" y="95108"/>
                </a:cubicBezTo>
                <a:lnTo>
                  <a:pt x="951345" y="113581"/>
                </a:lnTo>
                <a:cubicBezTo>
                  <a:pt x="1000606" y="187472"/>
                  <a:pt x="935951" y="98187"/>
                  <a:pt x="997527" y="159763"/>
                </a:cubicBezTo>
                <a:cubicBezTo>
                  <a:pt x="1005376" y="167612"/>
                  <a:pt x="1008151" y="179623"/>
                  <a:pt x="1016000" y="187472"/>
                </a:cubicBezTo>
                <a:cubicBezTo>
                  <a:pt x="1023849" y="195321"/>
                  <a:pt x="1035181" y="198838"/>
                  <a:pt x="1043709" y="205945"/>
                </a:cubicBezTo>
                <a:cubicBezTo>
                  <a:pt x="1089833" y="244382"/>
                  <a:pt x="1050432" y="226659"/>
                  <a:pt x="1099127" y="242890"/>
                </a:cubicBezTo>
                <a:cubicBezTo>
                  <a:pt x="1108363" y="249048"/>
                  <a:pt x="1116442" y="257465"/>
                  <a:pt x="1126836" y="261363"/>
                </a:cubicBezTo>
                <a:cubicBezTo>
                  <a:pt x="1169670" y="277426"/>
                  <a:pt x="1176366" y="269930"/>
                  <a:pt x="1219200" y="261363"/>
                </a:cubicBezTo>
                <a:lnTo>
                  <a:pt x="1302327" y="205945"/>
                </a:lnTo>
                <a:lnTo>
                  <a:pt x="1330036" y="187472"/>
                </a:lnTo>
                <a:cubicBezTo>
                  <a:pt x="1370734" y="193286"/>
                  <a:pt x="1394396" y="187177"/>
                  <a:pt x="1422400" y="215181"/>
                </a:cubicBezTo>
                <a:cubicBezTo>
                  <a:pt x="1430249" y="223030"/>
                  <a:pt x="1434715" y="233654"/>
                  <a:pt x="1440873" y="242890"/>
                </a:cubicBezTo>
                <a:cubicBezTo>
                  <a:pt x="1457130" y="291663"/>
                  <a:pt x="1444707" y="262494"/>
                  <a:pt x="1487055" y="326017"/>
                </a:cubicBezTo>
                <a:cubicBezTo>
                  <a:pt x="1493213" y="335253"/>
                  <a:pt x="1502016" y="343196"/>
                  <a:pt x="1505527" y="353727"/>
                </a:cubicBezTo>
                <a:cubicBezTo>
                  <a:pt x="1508606" y="362963"/>
                  <a:pt x="1510036" y="372925"/>
                  <a:pt x="1514764" y="381436"/>
                </a:cubicBezTo>
                <a:cubicBezTo>
                  <a:pt x="1525546" y="400843"/>
                  <a:pt x="1551709" y="436854"/>
                  <a:pt x="1551709" y="436854"/>
                </a:cubicBezTo>
                <a:cubicBezTo>
                  <a:pt x="1554788" y="446090"/>
                  <a:pt x="1556591" y="455855"/>
                  <a:pt x="1560945" y="464563"/>
                </a:cubicBezTo>
                <a:cubicBezTo>
                  <a:pt x="1565909" y="474492"/>
                  <a:pt x="1575045" y="482069"/>
                  <a:pt x="1579418" y="492272"/>
                </a:cubicBezTo>
                <a:cubicBezTo>
                  <a:pt x="1619189" y="585068"/>
                  <a:pt x="1545048" y="460479"/>
                  <a:pt x="1607127" y="584636"/>
                </a:cubicBezTo>
                <a:cubicBezTo>
                  <a:pt x="1619442" y="609266"/>
                  <a:pt x="1635365" y="632402"/>
                  <a:pt x="1644073" y="658527"/>
                </a:cubicBezTo>
                <a:cubicBezTo>
                  <a:pt x="1647152" y="667763"/>
                  <a:pt x="1648479" y="677783"/>
                  <a:pt x="1653309" y="686236"/>
                </a:cubicBezTo>
                <a:cubicBezTo>
                  <a:pt x="1660946" y="699602"/>
                  <a:pt x="1671782" y="710866"/>
                  <a:pt x="1681018" y="723181"/>
                </a:cubicBezTo>
                <a:cubicBezTo>
                  <a:pt x="1703001" y="789130"/>
                  <a:pt x="1688690" y="762397"/>
                  <a:pt x="1717964" y="806308"/>
                </a:cubicBezTo>
                <a:cubicBezTo>
                  <a:pt x="1739624" y="871290"/>
                  <a:pt x="1711433" y="791069"/>
                  <a:pt x="1745673" y="870963"/>
                </a:cubicBezTo>
                <a:cubicBezTo>
                  <a:pt x="1768617" y="924499"/>
                  <a:pt x="1737881" y="873131"/>
                  <a:pt x="1773382" y="926381"/>
                </a:cubicBezTo>
                <a:cubicBezTo>
                  <a:pt x="1779540" y="944854"/>
                  <a:pt x="1781054" y="965597"/>
                  <a:pt x="1791855" y="981799"/>
                </a:cubicBezTo>
                <a:cubicBezTo>
                  <a:pt x="1798012" y="991035"/>
                  <a:pt x="1805363" y="999579"/>
                  <a:pt x="1810327" y="1009508"/>
                </a:cubicBezTo>
                <a:cubicBezTo>
                  <a:pt x="1848570" y="1085994"/>
                  <a:pt x="1785094" y="985509"/>
                  <a:pt x="1838036" y="1064927"/>
                </a:cubicBezTo>
                <a:cubicBezTo>
                  <a:pt x="1921163" y="1061848"/>
                  <a:pt x="2004647" y="1063967"/>
                  <a:pt x="2087418" y="1055690"/>
                </a:cubicBezTo>
                <a:cubicBezTo>
                  <a:pt x="2098464" y="1054585"/>
                  <a:pt x="2109244" y="1046630"/>
                  <a:pt x="2115127" y="1037217"/>
                </a:cubicBezTo>
                <a:cubicBezTo>
                  <a:pt x="2125447" y="1020705"/>
                  <a:pt x="2127442" y="1000272"/>
                  <a:pt x="2133600" y="981799"/>
                </a:cubicBezTo>
                <a:cubicBezTo>
                  <a:pt x="2137110" y="971268"/>
                  <a:pt x="2145915" y="963326"/>
                  <a:pt x="2152073" y="954090"/>
                </a:cubicBezTo>
                <a:cubicBezTo>
                  <a:pt x="2157236" y="933436"/>
                  <a:pt x="2170786" y="875221"/>
                  <a:pt x="2179782" y="861727"/>
                </a:cubicBezTo>
                <a:lnTo>
                  <a:pt x="2198255" y="834017"/>
                </a:lnTo>
                <a:lnTo>
                  <a:pt x="2225964" y="750890"/>
                </a:lnTo>
                <a:lnTo>
                  <a:pt x="2235200" y="723181"/>
                </a:lnTo>
                <a:cubicBezTo>
                  <a:pt x="2238279" y="713945"/>
                  <a:pt x="2242075" y="704917"/>
                  <a:pt x="2244436" y="695472"/>
                </a:cubicBezTo>
                <a:cubicBezTo>
                  <a:pt x="2247515" y="683157"/>
                  <a:pt x="2248673" y="670195"/>
                  <a:pt x="2253673" y="658527"/>
                </a:cubicBezTo>
                <a:cubicBezTo>
                  <a:pt x="2258046" y="648324"/>
                  <a:pt x="2267637" y="640961"/>
                  <a:pt x="2272145" y="630817"/>
                </a:cubicBezTo>
                <a:cubicBezTo>
                  <a:pt x="2316107" y="531901"/>
                  <a:pt x="2267287" y="610395"/>
                  <a:pt x="2309091" y="547690"/>
                </a:cubicBezTo>
                <a:cubicBezTo>
                  <a:pt x="2318236" y="520256"/>
                  <a:pt x="2324082" y="486517"/>
                  <a:pt x="2346036" y="464563"/>
                </a:cubicBezTo>
                <a:cubicBezTo>
                  <a:pt x="2353885" y="456713"/>
                  <a:pt x="2364509" y="452248"/>
                  <a:pt x="2373745" y="446090"/>
                </a:cubicBezTo>
                <a:cubicBezTo>
                  <a:pt x="2392218" y="449169"/>
                  <a:pt x="2410995" y="450785"/>
                  <a:pt x="2429164" y="455327"/>
                </a:cubicBezTo>
                <a:cubicBezTo>
                  <a:pt x="2448054" y="460050"/>
                  <a:pt x="2484582" y="473799"/>
                  <a:pt x="2484582" y="473799"/>
                </a:cubicBezTo>
                <a:cubicBezTo>
                  <a:pt x="2503055" y="486114"/>
                  <a:pt x="2527685" y="492272"/>
                  <a:pt x="2540000" y="510745"/>
                </a:cubicBezTo>
                <a:lnTo>
                  <a:pt x="2576945" y="566163"/>
                </a:lnTo>
                <a:cubicBezTo>
                  <a:pt x="2583103" y="575399"/>
                  <a:pt x="2591907" y="583341"/>
                  <a:pt x="2595418" y="593872"/>
                </a:cubicBezTo>
                <a:cubicBezTo>
                  <a:pt x="2598497" y="603108"/>
                  <a:pt x="2599927" y="613070"/>
                  <a:pt x="2604655" y="621581"/>
                </a:cubicBezTo>
                <a:cubicBezTo>
                  <a:pt x="2615437" y="640988"/>
                  <a:pt x="2631671" y="657142"/>
                  <a:pt x="2641600" y="676999"/>
                </a:cubicBezTo>
                <a:cubicBezTo>
                  <a:pt x="2647758" y="689314"/>
                  <a:pt x="2654649" y="701289"/>
                  <a:pt x="2660073" y="713945"/>
                </a:cubicBezTo>
                <a:cubicBezTo>
                  <a:pt x="2663908" y="722894"/>
                  <a:pt x="2663909" y="733553"/>
                  <a:pt x="2669309" y="741654"/>
                </a:cubicBezTo>
                <a:cubicBezTo>
                  <a:pt x="2676555" y="752522"/>
                  <a:pt x="2688656" y="759328"/>
                  <a:pt x="2697018" y="769363"/>
                </a:cubicBezTo>
                <a:cubicBezTo>
                  <a:pt x="2704125" y="777891"/>
                  <a:pt x="2709333" y="787836"/>
                  <a:pt x="2715491" y="797072"/>
                </a:cubicBezTo>
                <a:cubicBezTo>
                  <a:pt x="2718570" y="806308"/>
                  <a:pt x="2719897" y="816328"/>
                  <a:pt x="2724727" y="824781"/>
                </a:cubicBezTo>
                <a:cubicBezTo>
                  <a:pt x="2756361" y="880142"/>
                  <a:pt x="2744870" y="844083"/>
                  <a:pt x="2780145" y="889436"/>
                </a:cubicBezTo>
                <a:cubicBezTo>
                  <a:pt x="2838169" y="964037"/>
                  <a:pt x="2791158" y="927565"/>
                  <a:pt x="2844800" y="963327"/>
                </a:cubicBezTo>
                <a:cubicBezTo>
                  <a:pt x="2850958" y="972563"/>
                  <a:pt x="2855423" y="983187"/>
                  <a:pt x="2863273" y="991036"/>
                </a:cubicBezTo>
                <a:cubicBezTo>
                  <a:pt x="2876326" y="1004089"/>
                  <a:pt x="2913442" y="1020738"/>
                  <a:pt x="2927927" y="1027981"/>
                </a:cubicBezTo>
                <a:cubicBezTo>
                  <a:pt x="2964873" y="1024902"/>
                  <a:pt x="3002676" y="1027236"/>
                  <a:pt x="3038764" y="1018745"/>
                </a:cubicBezTo>
                <a:cubicBezTo>
                  <a:pt x="3048880" y="1016365"/>
                  <a:pt x="3112829" y="973296"/>
                  <a:pt x="3121891" y="963327"/>
                </a:cubicBezTo>
                <a:cubicBezTo>
                  <a:pt x="3142601" y="940546"/>
                  <a:pt x="3177309" y="889436"/>
                  <a:pt x="3177309" y="889436"/>
                </a:cubicBezTo>
                <a:cubicBezTo>
                  <a:pt x="3180388" y="880200"/>
                  <a:pt x="3182191" y="870435"/>
                  <a:pt x="3186545" y="861727"/>
                </a:cubicBezTo>
                <a:cubicBezTo>
                  <a:pt x="3191509" y="851798"/>
                  <a:pt x="3200645" y="844220"/>
                  <a:pt x="3205018" y="834017"/>
                </a:cubicBezTo>
                <a:cubicBezTo>
                  <a:pt x="3210019" y="822349"/>
                  <a:pt x="3209255" y="808740"/>
                  <a:pt x="3214255" y="797072"/>
                </a:cubicBezTo>
                <a:cubicBezTo>
                  <a:pt x="3218628" y="786869"/>
                  <a:pt x="3227763" y="779292"/>
                  <a:pt x="3232727" y="769363"/>
                </a:cubicBezTo>
                <a:cubicBezTo>
                  <a:pt x="3237081" y="760655"/>
                  <a:pt x="3238129" y="750603"/>
                  <a:pt x="3241964" y="741654"/>
                </a:cubicBezTo>
                <a:cubicBezTo>
                  <a:pt x="3247388" y="728998"/>
                  <a:pt x="3255012" y="717364"/>
                  <a:pt x="3260436" y="704708"/>
                </a:cubicBezTo>
                <a:cubicBezTo>
                  <a:pt x="3282636" y="652909"/>
                  <a:pt x="3253145" y="701304"/>
                  <a:pt x="3288145" y="640054"/>
                </a:cubicBezTo>
                <a:cubicBezTo>
                  <a:pt x="3293652" y="630416"/>
                  <a:pt x="3298090" y="619451"/>
                  <a:pt x="3306618" y="612345"/>
                </a:cubicBezTo>
                <a:cubicBezTo>
                  <a:pt x="3317196" y="603530"/>
                  <a:pt x="3331249" y="600030"/>
                  <a:pt x="3343564" y="593872"/>
                </a:cubicBezTo>
                <a:lnTo>
                  <a:pt x="3445164" y="603108"/>
                </a:lnTo>
                <a:cubicBezTo>
                  <a:pt x="3462309" y="612340"/>
                  <a:pt x="3463636" y="658527"/>
                  <a:pt x="3463636" y="65852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TextBox 21">
            <a:extLst>
              <a:ext uri="{FF2B5EF4-FFF2-40B4-BE49-F238E27FC236}">
                <a16:creationId xmlns:a16="http://schemas.microsoft.com/office/drawing/2014/main" id="{9E512DC7-44E3-409F-A8F6-634227813658}"/>
              </a:ext>
            </a:extLst>
          </p:cNvPr>
          <p:cNvSpPr txBox="1"/>
          <p:nvPr/>
        </p:nvSpPr>
        <p:spPr>
          <a:xfrm>
            <a:off x="2505370" y="5412509"/>
            <a:ext cx="2830926" cy="369332"/>
          </a:xfrm>
          <a:prstGeom prst="rect">
            <a:avLst/>
          </a:prstGeom>
          <a:solidFill>
            <a:schemeClr val="accent6">
              <a:lumMod val="20000"/>
              <a:lumOff val="80000"/>
            </a:schemeClr>
          </a:solidFill>
          <a:ln w="57150">
            <a:solidFill>
              <a:srgbClr val="FF0000"/>
            </a:solidFill>
          </a:ln>
        </p:spPr>
        <p:txBody>
          <a:bodyPr wrap="square" rtlCol="1">
            <a:spAutoFit/>
          </a:bodyPr>
          <a:lstStyle/>
          <a:p>
            <a:r>
              <a:rPr lang="en-US" dirty="0"/>
              <a:t>Max value</a:t>
            </a:r>
            <a:endParaRPr lang="he-IL" dirty="0"/>
          </a:p>
        </p:txBody>
      </p:sp>
      <p:cxnSp>
        <p:nvCxnSpPr>
          <p:cNvPr id="23" name="Straight Arrow Connector 22">
            <a:extLst>
              <a:ext uri="{FF2B5EF4-FFF2-40B4-BE49-F238E27FC236}">
                <a16:creationId xmlns:a16="http://schemas.microsoft.com/office/drawing/2014/main" id="{C2B058FF-A1E6-43D0-8CA1-DAD4E6EC29DA}"/>
              </a:ext>
            </a:extLst>
          </p:cNvPr>
          <p:cNvCxnSpPr>
            <a:cxnSpLocks/>
            <a:endCxn id="10" idx="30"/>
          </p:cNvCxnSpPr>
          <p:nvPr/>
        </p:nvCxnSpPr>
        <p:spPr>
          <a:xfrm flipV="1">
            <a:off x="5324770" y="4091709"/>
            <a:ext cx="1409153" cy="15246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E06290B-9AE0-4DEE-9623-A84BB00DD9D9}"/>
              </a:ext>
            </a:extLst>
          </p:cNvPr>
          <p:cNvSpPr txBox="1"/>
          <p:nvPr/>
        </p:nvSpPr>
        <p:spPr>
          <a:xfrm>
            <a:off x="7451443" y="3001371"/>
            <a:ext cx="2830926" cy="369332"/>
          </a:xfrm>
          <a:prstGeom prst="rect">
            <a:avLst/>
          </a:prstGeom>
          <a:solidFill>
            <a:schemeClr val="accent6">
              <a:lumMod val="20000"/>
              <a:lumOff val="80000"/>
            </a:schemeClr>
          </a:solidFill>
          <a:ln w="57150">
            <a:solidFill>
              <a:srgbClr val="FF0000"/>
            </a:solidFill>
          </a:ln>
        </p:spPr>
        <p:txBody>
          <a:bodyPr wrap="square" rtlCol="1">
            <a:spAutoFit/>
          </a:bodyPr>
          <a:lstStyle/>
          <a:p>
            <a:r>
              <a:rPr lang="en-US" dirty="0"/>
              <a:t>2</a:t>
            </a:r>
            <a:r>
              <a:rPr lang="en-US" baseline="30000" dirty="0"/>
              <a:t>nd</a:t>
            </a:r>
            <a:r>
              <a:rPr lang="en-US" dirty="0"/>
              <a:t> highest value</a:t>
            </a:r>
            <a:endParaRPr lang="he-IL" dirty="0"/>
          </a:p>
        </p:txBody>
      </p:sp>
      <p:cxnSp>
        <p:nvCxnSpPr>
          <p:cNvPr id="25" name="Straight Arrow Connector 24">
            <a:extLst>
              <a:ext uri="{FF2B5EF4-FFF2-40B4-BE49-F238E27FC236}">
                <a16:creationId xmlns:a16="http://schemas.microsoft.com/office/drawing/2014/main" id="{6F7CC176-DB5F-4BD9-8A5E-559DE96A8704}"/>
              </a:ext>
            </a:extLst>
          </p:cNvPr>
          <p:cNvCxnSpPr>
            <a:cxnSpLocks/>
            <a:endCxn id="10" idx="33"/>
          </p:cNvCxnSpPr>
          <p:nvPr/>
        </p:nvCxnSpPr>
        <p:spPr>
          <a:xfrm flipH="1">
            <a:off x="6952640" y="3352800"/>
            <a:ext cx="482634" cy="76661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6192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Gray Scale Image		</a:t>
            </a:r>
          </a:p>
        </p:txBody>
      </p:sp>
      <p:sp>
        <p:nvSpPr>
          <p:cNvPr id="3" name="Content Placeholder 2"/>
          <p:cNvSpPr>
            <a:spLocks noGrp="1"/>
          </p:cNvSpPr>
          <p:nvPr>
            <p:ph idx="1"/>
          </p:nvPr>
        </p:nvSpPr>
        <p:spPr/>
        <p:txBody>
          <a:bodyPr/>
          <a:lstStyle/>
          <a:p>
            <a:r>
              <a:rPr lang="en-US" dirty="0"/>
              <a:t>A digital camera uses an array of millions of tiny light cavities or "</a:t>
            </a:r>
            <a:r>
              <a:rPr lang="en-US" dirty="0" err="1"/>
              <a:t>photosites</a:t>
            </a:r>
            <a:r>
              <a:rPr lang="en-US" dirty="0"/>
              <a:t>" to record an image. When you press your camera's shutter button and the exposure begins, each of these is uncovered to collect photons and store those as an electrical signal. Once the exposure finishes, the camera closes each of these </a:t>
            </a:r>
            <a:r>
              <a:rPr lang="en-US" dirty="0" err="1"/>
              <a:t>photosites</a:t>
            </a:r>
            <a:r>
              <a:rPr lang="en-US" dirty="0"/>
              <a:t>, and then tries to assess how many photons fell into each cavity by measuring the strength of the electrical signal. The signals are then quantified as digital values, with a precision that is determined by the bit depth.</a:t>
            </a:r>
          </a:p>
          <a:p>
            <a:pPr marL="0" indent="0">
              <a:buNone/>
            </a:pPr>
            <a:endParaRPr lang="en-US" dirty="0"/>
          </a:p>
          <a:p>
            <a:endParaRPr lang="en-US" dirty="0"/>
          </a:p>
        </p:txBody>
      </p:sp>
      <p:sp>
        <p:nvSpPr>
          <p:cNvPr id="4" name="Footer Placeholder 3"/>
          <p:cNvSpPr>
            <a:spLocks noGrp="1"/>
          </p:cNvSpPr>
          <p:nvPr>
            <p:ph type="ftr" sz="quarter" idx="11"/>
          </p:nvPr>
        </p:nvSpPr>
        <p:spPr/>
        <p:txBody>
          <a:bodyPr/>
          <a:lstStyle/>
          <a:p>
            <a:r>
              <a:rPr lang="en-US" sz="900" b="1"/>
              <a:t>Mobileye Proprietary and Confidential</a:t>
            </a:r>
            <a:endParaRPr lang="en-US" dirty="0"/>
          </a:p>
        </p:txBody>
      </p:sp>
      <p:sp>
        <p:nvSpPr>
          <p:cNvPr id="5" name="Slide Number Placeholder 4"/>
          <p:cNvSpPr>
            <a:spLocks noGrp="1"/>
          </p:cNvSpPr>
          <p:nvPr>
            <p:ph type="sldNum" sz="quarter" idx="12"/>
          </p:nvPr>
        </p:nvSpPr>
        <p:spPr/>
        <p:txBody>
          <a:bodyPr/>
          <a:lstStyle/>
          <a:p>
            <a:fld id="{9798CB86-39D7-463D-91B3-527745BC02C0}" type="slidenum">
              <a:rPr lang="en-US" smtClean="0"/>
              <a:t>2</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9734" y="3715035"/>
            <a:ext cx="3278889" cy="2262433"/>
          </a:xfrm>
          <a:prstGeom prst="rect">
            <a:avLst/>
          </a:prstGeom>
        </p:spPr>
      </p:pic>
      <p:sp>
        <p:nvSpPr>
          <p:cNvPr id="9" name="TextBox 8">
            <a:extLst>
              <a:ext uri="{FF2B5EF4-FFF2-40B4-BE49-F238E27FC236}">
                <a16:creationId xmlns:a16="http://schemas.microsoft.com/office/drawing/2014/main" id="{75523D4C-E141-4419-893A-953EAA41D6F4}"/>
              </a:ext>
            </a:extLst>
          </p:cNvPr>
          <p:cNvSpPr txBox="1"/>
          <p:nvPr/>
        </p:nvSpPr>
        <p:spPr>
          <a:xfrm>
            <a:off x="3045166" y="4370858"/>
            <a:ext cx="2210573" cy="369332"/>
          </a:xfrm>
          <a:prstGeom prst="rect">
            <a:avLst/>
          </a:prstGeom>
          <a:solidFill>
            <a:schemeClr val="accent6">
              <a:lumMod val="20000"/>
              <a:lumOff val="80000"/>
            </a:schemeClr>
          </a:solidFill>
          <a:ln w="57150">
            <a:solidFill>
              <a:srgbClr val="FF0000"/>
            </a:solidFill>
          </a:ln>
        </p:spPr>
        <p:txBody>
          <a:bodyPr wrap="square" rtlCol="1">
            <a:spAutoFit/>
          </a:bodyPr>
          <a:lstStyle/>
          <a:p>
            <a:r>
              <a:rPr lang="en-US" dirty="0"/>
              <a:t>A pixel in each “box”</a:t>
            </a:r>
            <a:endParaRPr lang="he-IL" dirty="0"/>
          </a:p>
        </p:txBody>
      </p:sp>
      <p:cxnSp>
        <p:nvCxnSpPr>
          <p:cNvPr id="10" name="Straight Arrow Connector 9">
            <a:extLst>
              <a:ext uri="{FF2B5EF4-FFF2-40B4-BE49-F238E27FC236}">
                <a16:creationId xmlns:a16="http://schemas.microsoft.com/office/drawing/2014/main" id="{FEA13950-DCAC-4D0F-AD6C-57D60D44C49B}"/>
              </a:ext>
            </a:extLst>
          </p:cNvPr>
          <p:cNvCxnSpPr>
            <a:cxnSpLocks/>
            <a:stCxn id="9" idx="2"/>
          </p:cNvCxnSpPr>
          <p:nvPr/>
        </p:nvCxnSpPr>
        <p:spPr>
          <a:xfrm>
            <a:off x="4150453" y="4740190"/>
            <a:ext cx="0" cy="7956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1266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Non-max suppression</a:t>
            </a:r>
          </a:p>
        </p:txBody>
      </p:sp>
      <p:sp>
        <p:nvSpPr>
          <p:cNvPr id="4" name="Footer Placeholder 3"/>
          <p:cNvSpPr>
            <a:spLocks noGrp="1"/>
          </p:cNvSpPr>
          <p:nvPr>
            <p:ph type="ftr" sz="quarter" idx="11"/>
          </p:nvPr>
        </p:nvSpPr>
        <p:spPr/>
        <p:txBody>
          <a:bodyPr/>
          <a:lstStyle/>
          <a:p>
            <a:r>
              <a:rPr lang="en-US" sz="900" b="1"/>
              <a:t>Mobileye Proprietary and Confidential</a:t>
            </a:r>
            <a:endParaRPr lang="en-US" dirty="0"/>
          </a:p>
        </p:txBody>
      </p:sp>
      <p:sp>
        <p:nvSpPr>
          <p:cNvPr id="5" name="Slide Number Placeholder 4"/>
          <p:cNvSpPr>
            <a:spLocks noGrp="1"/>
          </p:cNvSpPr>
          <p:nvPr>
            <p:ph type="sldNum" sz="quarter" idx="12"/>
          </p:nvPr>
        </p:nvSpPr>
        <p:spPr/>
        <p:txBody>
          <a:bodyPr/>
          <a:lstStyle/>
          <a:p>
            <a:fld id="{9798CB86-39D7-463D-91B3-527745BC02C0}" type="slidenum">
              <a:rPr lang="en-US" smtClean="0"/>
              <a:t>20</a:t>
            </a:fld>
            <a:endParaRPr lang="en-US"/>
          </a:p>
        </p:txBody>
      </p:sp>
      <p:sp>
        <p:nvSpPr>
          <p:cNvPr id="13" name="Content Placeholder 2">
            <a:extLst>
              <a:ext uri="{FF2B5EF4-FFF2-40B4-BE49-F238E27FC236}">
                <a16:creationId xmlns:a16="http://schemas.microsoft.com/office/drawing/2014/main" id="{1E28DF4D-A0C9-4200-975F-3C03F321827D}"/>
              </a:ext>
            </a:extLst>
          </p:cNvPr>
          <p:cNvSpPr>
            <a:spLocks noGrp="1"/>
          </p:cNvSpPr>
          <p:nvPr>
            <p:ph idx="1"/>
          </p:nvPr>
        </p:nvSpPr>
        <p:spPr>
          <a:xfrm>
            <a:off x="1097280" y="1845734"/>
            <a:ext cx="6189345" cy="3031066"/>
          </a:xfrm>
        </p:spPr>
        <p:txBody>
          <a:bodyPr>
            <a:normAutofit/>
          </a:bodyPr>
          <a:lstStyle/>
          <a:p>
            <a:r>
              <a:rPr lang="en-US" dirty="0"/>
              <a:t>We got a score-per-pixel of an attention, now we want to find the best K spots</a:t>
            </a:r>
          </a:p>
          <a:p>
            <a:r>
              <a:rPr lang="en-US" b="1" dirty="0"/>
              <a:t>Problem:</a:t>
            </a:r>
            <a:r>
              <a:rPr lang="en-US" dirty="0"/>
              <a:t> convolution result is smooth, so the 2</a:t>
            </a:r>
            <a:r>
              <a:rPr lang="en-US" baseline="30000" dirty="0"/>
              <a:t>nd</a:t>
            </a:r>
            <a:r>
              <a:rPr lang="en-US" dirty="0"/>
              <a:t> best pixel is probably a neighbor of the best one</a:t>
            </a:r>
          </a:p>
          <a:p>
            <a:r>
              <a:rPr lang="en-US" b="1" dirty="0"/>
              <a:t>Solution</a:t>
            </a:r>
            <a:r>
              <a:rPr lang="en-US" dirty="0"/>
              <a:t>: suppress (=make quiet) the neighbors of the max</a:t>
            </a:r>
          </a:p>
        </p:txBody>
      </p:sp>
      <p:cxnSp>
        <p:nvCxnSpPr>
          <p:cNvPr id="7" name="Straight Arrow Connector 6">
            <a:extLst>
              <a:ext uri="{FF2B5EF4-FFF2-40B4-BE49-F238E27FC236}">
                <a16:creationId xmlns:a16="http://schemas.microsoft.com/office/drawing/2014/main" id="{711E1D27-89B5-42B8-A294-020AF2C0723F}"/>
              </a:ext>
            </a:extLst>
          </p:cNvPr>
          <p:cNvCxnSpPr/>
          <p:nvPr/>
        </p:nvCxnSpPr>
        <p:spPr>
          <a:xfrm>
            <a:off x="5560291" y="5449455"/>
            <a:ext cx="395316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1036932-32AD-42DE-8F0A-03DABD922536}"/>
              </a:ext>
            </a:extLst>
          </p:cNvPr>
          <p:cNvCxnSpPr>
            <a:cxnSpLocks/>
          </p:cNvCxnSpPr>
          <p:nvPr/>
        </p:nvCxnSpPr>
        <p:spPr>
          <a:xfrm flipV="1">
            <a:off x="6096000" y="4147127"/>
            <a:ext cx="0" cy="15978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Freeform: Shape 9">
            <a:extLst>
              <a:ext uri="{FF2B5EF4-FFF2-40B4-BE49-F238E27FC236}">
                <a16:creationId xmlns:a16="http://schemas.microsoft.com/office/drawing/2014/main" id="{B01E6512-63CB-4C48-A23A-F7731D006B9C}"/>
              </a:ext>
            </a:extLst>
          </p:cNvPr>
          <p:cNvSpPr/>
          <p:nvPr/>
        </p:nvSpPr>
        <p:spPr>
          <a:xfrm>
            <a:off x="6096000" y="4079728"/>
            <a:ext cx="3417449" cy="1332781"/>
          </a:xfrm>
          <a:custGeom>
            <a:avLst/>
            <a:gdLst>
              <a:gd name="connsiteX0" fmla="*/ 0 w 3463636"/>
              <a:gd name="connsiteY0" fmla="*/ 1332781 h 1332781"/>
              <a:gd name="connsiteX1" fmla="*/ 46182 w 3463636"/>
              <a:gd name="connsiteY1" fmla="*/ 1194236 h 1332781"/>
              <a:gd name="connsiteX2" fmla="*/ 55418 w 3463636"/>
              <a:gd name="connsiteY2" fmla="*/ 1166527 h 1332781"/>
              <a:gd name="connsiteX3" fmla="*/ 64655 w 3463636"/>
              <a:gd name="connsiteY3" fmla="*/ 1138817 h 1332781"/>
              <a:gd name="connsiteX4" fmla="*/ 73891 w 3463636"/>
              <a:gd name="connsiteY4" fmla="*/ 1101872 h 1332781"/>
              <a:gd name="connsiteX5" fmla="*/ 92364 w 3463636"/>
              <a:gd name="connsiteY5" fmla="*/ 1046454 h 1332781"/>
              <a:gd name="connsiteX6" fmla="*/ 101600 w 3463636"/>
              <a:gd name="connsiteY6" fmla="*/ 1018745 h 1332781"/>
              <a:gd name="connsiteX7" fmla="*/ 120073 w 3463636"/>
              <a:gd name="connsiteY7" fmla="*/ 963327 h 1332781"/>
              <a:gd name="connsiteX8" fmla="*/ 138545 w 3463636"/>
              <a:gd name="connsiteY8" fmla="*/ 926381 h 1332781"/>
              <a:gd name="connsiteX9" fmla="*/ 147782 w 3463636"/>
              <a:gd name="connsiteY9" fmla="*/ 889436 h 1332781"/>
              <a:gd name="connsiteX10" fmla="*/ 166255 w 3463636"/>
              <a:gd name="connsiteY10" fmla="*/ 834017 h 1332781"/>
              <a:gd name="connsiteX11" fmla="*/ 175491 w 3463636"/>
              <a:gd name="connsiteY11" fmla="*/ 806308 h 1332781"/>
              <a:gd name="connsiteX12" fmla="*/ 184727 w 3463636"/>
              <a:gd name="connsiteY12" fmla="*/ 778599 h 1332781"/>
              <a:gd name="connsiteX13" fmla="*/ 203200 w 3463636"/>
              <a:gd name="connsiteY13" fmla="*/ 741654 h 1332781"/>
              <a:gd name="connsiteX14" fmla="*/ 221673 w 3463636"/>
              <a:gd name="connsiteY14" fmla="*/ 676999 h 1332781"/>
              <a:gd name="connsiteX15" fmla="*/ 240145 w 3463636"/>
              <a:gd name="connsiteY15" fmla="*/ 621581 h 1332781"/>
              <a:gd name="connsiteX16" fmla="*/ 258618 w 3463636"/>
              <a:gd name="connsiteY16" fmla="*/ 566163 h 1332781"/>
              <a:gd name="connsiteX17" fmla="*/ 267855 w 3463636"/>
              <a:gd name="connsiteY17" fmla="*/ 538454 h 1332781"/>
              <a:gd name="connsiteX18" fmla="*/ 286327 w 3463636"/>
              <a:gd name="connsiteY18" fmla="*/ 510745 h 1332781"/>
              <a:gd name="connsiteX19" fmla="*/ 304800 w 3463636"/>
              <a:gd name="connsiteY19" fmla="*/ 455327 h 1332781"/>
              <a:gd name="connsiteX20" fmla="*/ 314036 w 3463636"/>
              <a:gd name="connsiteY20" fmla="*/ 427617 h 1332781"/>
              <a:gd name="connsiteX21" fmla="*/ 350982 w 3463636"/>
              <a:gd name="connsiteY21" fmla="*/ 362963 h 1332781"/>
              <a:gd name="connsiteX22" fmla="*/ 378691 w 3463636"/>
              <a:gd name="connsiteY22" fmla="*/ 307545 h 1332781"/>
              <a:gd name="connsiteX23" fmla="*/ 406400 w 3463636"/>
              <a:gd name="connsiteY23" fmla="*/ 252127 h 1332781"/>
              <a:gd name="connsiteX24" fmla="*/ 415636 w 3463636"/>
              <a:gd name="connsiteY24" fmla="*/ 224417 h 1332781"/>
              <a:gd name="connsiteX25" fmla="*/ 452582 w 3463636"/>
              <a:gd name="connsiteY25" fmla="*/ 168999 h 1332781"/>
              <a:gd name="connsiteX26" fmla="*/ 489527 w 3463636"/>
              <a:gd name="connsiteY26" fmla="*/ 122817 h 1332781"/>
              <a:gd name="connsiteX27" fmla="*/ 508000 w 3463636"/>
              <a:gd name="connsiteY27" fmla="*/ 95108 h 1332781"/>
              <a:gd name="connsiteX28" fmla="*/ 563418 w 3463636"/>
              <a:gd name="connsiteY28" fmla="*/ 58163 h 1332781"/>
              <a:gd name="connsiteX29" fmla="*/ 618836 w 3463636"/>
              <a:gd name="connsiteY29" fmla="*/ 30454 h 1332781"/>
              <a:gd name="connsiteX30" fmla="*/ 646545 w 3463636"/>
              <a:gd name="connsiteY30" fmla="*/ 11981 h 1332781"/>
              <a:gd name="connsiteX31" fmla="*/ 812800 w 3463636"/>
              <a:gd name="connsiteY31" fmla="*/ 11981 h 1332781"/>
              <a:gd name="connsiteX32" fmla="*/ 840509 w 3463636"/>
              <a:gd name="connsiteY32" fmla="*/ 30454 h 1332781"/>
              <a:gd name="connsiteX33" fmla="*/ 868218 w 3463636"/>
              <a:gd name="connsiteY33" fmla="*/ 39690 h 1332781"/>
              <a:gd name="connsiteX34" fmla="*/ 923636 w 3463636"/>
              <a:gd name="connsiteY34" fmla="*/ 95108 h 1332781"/>
              <a:gd name="connsiteX35" fmla="*/ 951345 w 3463636"/>
              <a:gd name="connsiteY35" fmla="*/ 113581 h 1332781"/>
              <a:gd name="connsiteX36" fmla="*/ 997527 w 3463636"/>
              <a:gd name="connsiteY36" fmla="*/ 159763 h 1332781"/>
              <a:gd name="connsiteX37" fmla="*/ 1016000 w 3463636"/>
              <a:gd name="connsiteY37" fmla="*/ 187472 h 1332781"/>
              <a:gd name="connsiteX38" fmla="*/ 1043709 w 3463636"/>
              <a:gd name="connsiteY38" fmla="*/ 205945 h 1332781"/>
              <a:gd name="connsiteX39" fmla="*/ 1099127 w 3463636"/>
              <a:gd name="connsiteY39" fmla="*/ 242890 h 1332781"/>
              <a:gd name="connsiteX40" fmla="*/ 1126836 w 3463636"/>
              <a:gd name="connsiteY40" fmla="*/ 261363 h 1332781"/>
              <a:gd name="connsiteX41" fmla="*/ 1219200 w 3463636"/>
              <a:gd name="connsiteY41" fmla="*/ 261363 h 1332781"/>
              <a:gd name="connsiteX42" fmla="*/ 1302327 w 3463636"/>
              <a:gd name="connsiteY42" fmla="*/ 205945 h 1332781"/>
              <a:gd name="connsiteX43" fmla="*/ 1330036 w 3463636"/>
              <a:gd name="connsiteY43" fmla="*/ 187472 h 1332781"/>
              <a:gd name="connsiteX44" fmla="*/ 1422400 w 3463636"/>
              <a:gd name="connsiteY44" fmla="*/ 215181 h 1332781"/>
              <a:gd name="connsiteX45" fmla="*/ 1440873 w 3463636"/>
              <a:gd name="connsiteY45" fmla="*/ 242890 h 1332781"/>
              <a:gd name="connsiteX46" fmla="*/ 1487055 w 3463636"/>
              <a:gd name="connsiteY46" fmla="*/ 326017 h 1332781"/>
              <a:gd name="connsiteX47" fmla="*/ 1505527 w 3463636"/>
              <a:gd name="connsiteY47" fmla="*/ 353727 h 1332781"/>
              <a:gd name="connsiteX48" fmla="*/ 1514764 w 3463636"/>
              <a:gd name="connsiteY48" fmla="*/ 381436 h 1332781"/>
              <a:gd name="connsiteX49" fmla="*/ 1551709 w 3463636"/>
              <a:gd name="connsiteY49" fmla="*/ 436854 h 1332781"/>
              <a:gd name="connsiteX50" fmla="*/ 1560945 w 3463636"/>
              <a:gd name="connsiteY50" fmla="*/ 464563 h 1332781"/>
              <a:gd name="connsiteX51" fmla="*/ 1579418 w 3463636"/>
              <a:gd name="connsiteY51" fmla="*/ 492272 h 1332781"/>
              <a:gd name="connsiteX52" fmla="*/ 1607127 w 3463636"/>
              <a:gd name="connsiteY52" fmla="*/ 584636 h 1332781"/>
              <a:gd name="connsiteX53" fmla="*/ 1644073 w 3463636"/>
              <a:gd name="connsiteY53" fmla="*/ 658527 h 1332781"/>
              <a:gd name="connsiteX54" fmla="*/ 1653309 w 3463636"/>
              <a:gd name="connsiteY54" fmla="*/ 686236 h 1332781"/>
              <a:gd name="connsiteX55" fmla="*/ 1681018 w 3463636"/>
              <a:gd name="connsiteY55" fmla="*/ 723181 h 1332781"/>
              <a:gd name="connsiteX56" fmla="*/ 1717964 w 3463636"/>
              <a:gd name="connsiteY56" fmla="*/ 806308 h 1332781"/>
              <a:gd name="connsiteX57" fmla="*/ 1745673 w 3463636"/>
              <a:gd name="connsiteY57" fmla="*/ 870963 h 1332781"/>
              <a:gd name="connsiteX58" fmla="*/ 1773382 w 3463636"/>
              <a:gd name="connsiteY58" fmla="*/ 926381 h 1332781"/>
              <a:gd name="connsiteX59" fmla="*/ 1791855 w 3463636"/>
              <a:gd name="connsiteY59" fmla="*/ 981799 h 1332781"/>
              <a:gd name="connsiteX60" fmla="*/ 1810327 w 3463636"/>
              <a:gd name="connsiteY60" fmla="*/ 1009508 h 1332781"/>
              <a:gd name="connsiteX61" fmla="*/ 1838036 w 3463636"/>
              <a:gd name="connsiteY61" fmla="*/ 1064927 h 1332781"/>
              <a:gd name="connsiteX62" fmla="*/ 2087418 w 3463636"/>
              <a:gd name="connsiteY62" fmla="*/ 1055690 h 1332781"/>
              <a:gd name="connsiteX63" fmla="*/ 2115127 w 3463636"/>
              <a:gd name="connsiteY63" fmla="*/ 1037217 h 1332781"/>
              <a:gd name="connsiteX64" fmla="*/ 2133600 w 3463636"/>
              <a:gd name="connsiteY64" fmla="*/ 981799 h 1332781"/>
              <a:gd name="connsiteX65" fmla="*/ 2152073 w 3463636"/>
              <a:gd name="connsiteY65" fmla="*/ 954090 h 1332781"/>
              <a:gd name="connsiteX66" fmla="*/ 2179782 w 3463636"/>
              <a:gd name="connsiteY66" fmla="*/ 861727 h 1332781"/>
              <a:gd name="connsiteX67" fmla="*/ 2198255 w 3463636"/>
              <a:gd name="connsiteY67" fmla="*/ 834017 h 1332781"/>
              <a:gd name="connsiteX68" fmla="*/ 2225964 w 3463636"/>
              <a:gd name="connsiteY68" fmla="*/ 750890 h 1332781"/>
              <a:gd name="connsiteX69" fmla="*/ 2235200 w 3463636"/>
              <a:gd name="connsiteY69" fmla="*/ 723181 h 1332781"/>
              <a:gd name="connsiteX70" fmla="*/ 2244436 w 3463636"/>
              <a:gd name="connsiteY70" fmla="*/ 695472 h 1332781"/>
              <a:gd name="connsiteX71" fmla="*/ 2253673 w 3463636"/>
              <a:gd name="connsiteY71" fmla="*/ 658527 h 1332781"/>
              <a:gd name="connsiteX72" fmla="*/ 2272145 w 3463636"/>
              <a:gd name="connsiteY72" fmla="*/ 630817 h 1332781"/>
              <a:gd name="connsiteX73" fmla="*/ 2309091 w 3463636"/>
              <a:gd name="connsiteY73" fmla="*/ 547690 h 1332781"/>
              <a:gd name="connsiteX74" fmla="*/ 2346036 w 3463636"/>
              <a:gd name="connsiteY74" fmla="*/ 464563 h 1332781"/>
              <a:gd name="connsiteX75" fmla="*/ 2373745 w 3463636"/>
              <a:gd name="connsiteY75" fmla="*/ 446090 h 1332781"/>
              <a:gd name="connsiteX76" fmla="*/ 2429164 w 3463636"/>
              <a:gd name="connsiteY76" fmla="*/ 455327 h 1332781"/>
              <a:gd name="connsiteX77" fmla="*/ 2484582 w 3463636"/>
              <a:gd name="connsiteY77" fmla="*/ 473799 h 1332781"/>
              <a:gd name="connsiteX78" fmla="*/ 2540000 w 3463636"/>
              <a:gd name="connsiteY78" fmla="*/ 510745 h 1332781"/>
              <a:gd name="connsiteX79" fmla="*/ 2576945 w 3463636"/>
              <a:gd name="connsiteY79" fmla="*/ 566163 h 1332781"/>
              <a:gd name="connsiteX80" fmla="*/ 2595418 w 3463636"/>
              <a:gd name="connsiteY80" fmla="*/ 593872 h 1332781"/>
              <a:gd name="connsiteX81" fmla="*/ 2604655 w 3463636"/>
              <a:gd name="connsiteY81" fmla="*/ 621581 h 1332781"/>
              <a:gd name="connsiteX82" fmla="*/ 2641600 w 3463636"/>
              <a:gd name="connsiteY82" fmla="*/ 676999 h 1332781"/>
              <a:gd name="connsiteX83" fmla="*/ 2660073 w 3463636"/>
              <a:gd name="connsiteY83" fmla="*/ 713945 h 1332781"/>
              <a:gd name="connsiteX84" fmla="*/ 2669309 w 3463636"/>
              <a:gd name="connsiteY84" fmla="*/ 741654 h 1332781"/>
              <a:gd name="connsiteX85" fmla="*/ 2697018 w 3463636"/>
              <a:gd name="connsiteY85" fmla="*/ 769363 h 1332781"/>
              <a:gd name="connsiteX86" fmla="*/ 2715491 w 3463636"/>
              <a:gd name="connsiteY86" fmla="*/ 797072 h 1332781"/>
              <a:gd name="connsiteX87" fmla="*/ 2724727 w 3463636"/>
              <a:gd name="connsiteY87" fmla="*/ 824781 h 1332781"/>
              <a:gd name="connsiteX88" fmla="*/ 2780145 w 3463636"/>
              <a:gd name="connsiteY88" fmla="*/ 889436 h 1332781"/>
              <a:gd name="connsiteX89" fmla="*/ 2844800 w 3463636"/>
              <a:gd name="connsiteY89" fmla="*/ 963327 h 1332781"/>
              <a:gd name="connsiteX90" fmla="*/ 2863273 w 3463636"/>
              <a:gd name="connsiteY90" fmla="*/ 991036 h 1332781"/>
              <a:gd name="connsiteX91" fmla="*/ 2927927 w 3463636"/>
              <a:gd name="connsiteY91" fmla="*/ 1027981 h 1332781"/>
              <a:gd name="connsiteX92" fmla="*/ 3038764 w 3463636"/>
              <a:gd name="connsiteY92" fmla="*/ 1018745 h 1332781"/>
              <a:gd name="connsiteX93" fmla="*/ 3121891 w 3463636"/>
              <a:gd name="connsiteY93" fmla="*/ 963327 h 1332781"/>
              <a:gd name="connsiteX94" fmla="*/ 3177309 w 3463636"/>
              <a:gd name="connsiteY94" fmla="*/ 889436 h 1332781"/>
              <a:gd name="connsiteX95" fmla="*/ 3186545 w 3463636"/>
              <a:gd name="connsiteY95" fmla="*/ 861727 h 1332781"/>
              <a:gd name="connsiteX96" fmla="*/ 3205018 w 3463636"/>
              <a:gd name="connsiteY96" fmla="*/ 834017 h 1332781"/>
              <a:gd name="connsiteX97" fmla="*/ 3214255 w 3463636"/>
              <a:gd name="connsiteY97" fmla="*/ 797072 h 1332781"/>
              <a:gd name="connsiteX98" fmla="*/ 3232727 w 3463636"/>
              <a:gd name="connsiteY98" fmla="*/ 769363 h 1332781"/>
              <a:gd name="connsiteX99" fmla="*/ 3241964 w 3463636"/>
              <a:gd name="connsiteY99" fmla="*/ 741654 h 1332781"/>
              <a:gd name="connsiteX100" fmla="*/ 3260436 w 3463636"/>
              <a:gd name="connsiteY100" fmla="*/ 704708 h 1332781"/>
              <a:gd name="connsiteX101" fmla="*/ 3288145 w 3463636"/>
              <a:gd name="connsiteY101" fmla="*/ 640054 h 1332781"/>
              <a:gd name="connsiteX102" fmla="*/ 3306618 w 3463636"/>
              <a:gd name="connsiteY102" fmla="*/ 612345 h 1332781"/>
              <a:gd name="connsiteX103" fmla="*/ 3343564 w 3463636"/>
              <a:gd name="connsiteY103" fmla="*/ 593872 h 1332781"/>
              <a:gd name="connsiteX104" fmla="*/ 3445164 w 3463636"/>
              <a:gd name="connsiteY104" fmla="*/ 603108 h 1332781"/>
              <a:gd name="connsiteX105" fmla="*/ 3463636 w 3463636"/>
              <a:gd name="connsiteY105" fmla="*/ 658527 h 133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463636" h="1332781">
                <a:moveTo>
                  <a:pt x="0" y="1332781"/>
                </a:moveTo>
                <a:lnTo>
                  <a:pt x="46182" y="1194236"/>
                </a:lnTo>
                <a:lnTo>
                  <a:pt x="55418" y="1166527"/>
                </a:lnTo>
                <a:cubicBezTo>
                  <a:pt x="58497" y="1157290"/>
                  <a:pt x="62294" y="1148263"/>
                  <a:pt x="64655" y="1138817"/>
                </a:cubicBezTo>
                <a:cubicBezTo>
                  <a:pt x="67734" y="1126502"/>
                  <a:pt x="70243" y="1114031"/>
                  <a:pt x="73891" y="1101872"/>
                </a:cubicBezTo>
                <a:cubicBezTo>
                  <a:pt x="79486" y="1083221"/>
                  <a:pt x="86206" y="1064927"/>
                  <a:pt x="92364" y="1046454"/>
                </a:cubicBezTo>
                <a:lnTo>
                  <a:pt x="101600" y="1018745"/>
                </a:lnTo>
                <a:lnTo>
                  <a:pt x="120073" y="963327"/>
                </a:lnTo>
                <a:cubicBezTo>
                  <a:pt x="126230" y="951012"/>
                  <a:pt x="133710" y="939273"/>
                  <a:pt x="138545" y="926381"/>
                </a:cubicBezTo>
                <a:cubicBezTo>
                  <a:pt x="143002" y="914495"/>
                  <a:pt x="144134" y="901595"/>
                  <a:pt x="147782" y="889436"/>
                </a:cubicBezTo>
                <a:cubicBezTo>
                  <a:pt x="153377" y="870785"/>
                  <a:pt x="160097" y="852490"/>
                  <a:pt x="166255" y="834017"/>
                </a:cubicBezTo>
                <a:lnTo>
                  <a:pt x="175491" y="806308"/>
                </a:lnTo>
                <a:cubicBezTo>
                  <a:pt x="178570" y="797072"/>
                  <a:pt x="180373" y="787307"/>
                  <a:pt x="184727" y="778599"/>
                </a:cubicBezTo>
                <a:cubicBezTo>
                  <a:pt x="190885" y="766284"/>
                  <a:pt x="197776" y="754309"/>
                  <a:pt x="203200" y="741654"/>
                </a:cubicBezTo>
                <a:cubicBezTo>
                  <a:pt x="213543" y="717520"/>
                  <a:pt x="213865" y="703027"/>
                  <a:pt x="221673" y="676999"/>
                </a:cubicBezTo>
                <a:cubicBezTo>
                  <a:pt x="227268" y="658348"/>
                  <a:pt x="233987" y="640054"/>
                  <a:pt x="240145" y="621581"/>
                </a:cubicBezTo>
                <a:lnTo>
                  <a:pt x="258618" y="566163"/>
                </a:lnTo>
                <a:cubicBezTo>
                  <a:pt x="261697" y="556927"/>
                  <a:pt x="262455" y="546555"/>
                  <a:pt x="267855" y="538454"/>
                </a:cubicBezTo>
                <a:cubicBezTo>
                  <a:pt x="274012" y="529218"/>
                  <a:pt x="281819" y="520889"/>
                  <a:pt x="286327" y="510745"/>
                </a:cubicBezTo>
                <a:cubicBezTo>
                  <a:pt x="294235" y="492951"/>
                  <a:pt x="298642" y="473800"/>
                  <a:pt x="304800" y="455327"/>
                </a:cubicBezTo>
                <a:cubicBezTo>
                  <a:pt x="307879" y="446090"/>
                  <a:pt x="309682" y="436325"/>
                  <a:pt x="314036" y="427617"/>
                </a:cubicBezTo>
                <a:cubicBezTo>
                  <a:pt x="337474" y="380743"/>
                  <a:pt x="324871" y="402128"/>
                  <a:pt x="350982" y="362963"/>
                </a:cubicBezTo>
                <a:cubicBezTo>
                  <a:pt x="374197" y="293316"/>
                  <a:pt x="342881" y="379164"/>
                  <a:pt x="378691" y="307545"/>
                </a:cubicBezTo>
                <a:cubicBezTo>
                  <a:pt x="416931" y="231065"/>
                  <a:pt x="353459" y="331538"/>
                  <a:pt x="406400" y="252127"/>
                </a:cubicBezTo>
                <a:cubicBezTo>
                  <a:pt x="409479" y="242890"/>
                  <a:pt x="410908" y="232928"/>
                  <a:pt x="415636" y="224417"/>
                </a:cubicBezTo>
                <a:cubicBezTo>
                  <a:pt x="426418" y="205009"/>
                  <a:pt x="452582" y="168999"/>
                  <a:pt x="452582" y="168999"/>
                </a:cubicBezTo>
                <a:cubicBezTo>
                  <a:pt x="470562" y="115056"/>
                  <a:pt x="447750" y="164594"/>
                  <a:pt x="489527" y="122817"/>
                </a:cubicBezTo>
                <a:cubicBezTo>
                  <a:pt x="497376" y="114968"/>
                  <a:pt x="499646" y="102418"/>
                  <a:pt x="508000" y="95108"/>
                </a:cubicBezTo>
                <a:cubicBezTo>
                  <a:pt x="524708" y="80488"/>
                  <a:pt x="544945" y="70478"/>
                  <a:pt x="563418" y="58163"/>
                </a:cubicBezTo>
                <a:cubicBezTo>
                  <a:pt x="599229" y="34289"/>
                  <a:pt x="580595" y="43201"/>
                  <a:pt x="618836" y="30454"/>
                </a:cubicBezTo>
                <a:cubicBezTo>
                  <a:pt x="628072" y="24296"/>
                  <a:pt x="636616" y="16945"/>
                  <a:pt x="646545" y="11981"/>
                </a:cubicBezTo>
                <a:cubicBezTo>
                  <a:pt x="697098" y="-13295"/>
                  <a:pt x="764688" y="8774"/>
                  <a:pt x="812800" y="11981"/>
                </a:cubicBezTo>
                <a:cubicBezTo>
                  <a:pt x="822036" y="18139"/>
                  <a:pt x="830580" y="25490"/>
                  <a:pt x="840509" y="30454"/>
                </a:cubicBezTo>
                <a:cubicBezTo>
                  <a:pt x="849217" y="34808"/>
                  <a:pt x="860533" y="33713"/>
                  <a:pt x="868218" y="39690"/>
                </a:cubicBezTo>
                <a:cubicBezTo>
                  <a:pt x="888839" y="55729"/>
                  <a:pt x="901899" y="80617"/>
                  <a:pt x="923636" y="95108"/>
                </a:cubicBezTo>
                <a:lnTo>
                  <a:pt x="951345" y="113581"/>
                </a:lnTo>
                <a:cubicBezTo>
                  <a:pt x="1000606" y="187472"/>
                  <a:pt x="935951" y="98187"/>
                  <a:pt x="997527" y="159763"/>
                </a:cubicBezTo>
                <a:cubicBezTo>
                  <a:pt x="1005376" y="167612"/>
                  <a:pt x="1008151" y="179623"/>
                  <a:pt x="1016000" y="187472"/>
                </a:cubicBezTo>
                <a:cubicBezTo>
                  <a:pt x="1023849" y="195321"/>
                  <a:pt x="1035181" y="198838"/>
                  <a:pt x="1043709" y="205945"/>
                </a:cubicBezTo>
                <a:cubicBezTo>
                  <a:pt x="1089833" y="244382"/>
                  <a:pt x="1050432" y="226659"/>
                  <a:pt x="1099127" y="242890"/>
                </a:cubicBezTo>
                <a:cubicBezTo>
                  <a:pt x="1108363" y="249048"/>
                  <a:pt x="1116442" y="257465"/>
                  <a:pt x="1126836" y="261363"/>
                </a:cubicBezTo>
                <a:cubicBezTo>
                  <a:pt x="1169670" y="277426"/>
                  <a:pt x="1176366" y="269930"/>
                  <a:pt x="1219200" y="261363"/>
                </a:cubicBezTo>
                <a:lnTo>
                  <a:pt x="1302327" y="205945"/>
                </a:lnTo>
                <a:lnTo>
                  <a:pt x="1330036" y="187472"/>
                </a:lnTo>
                <a:cubicBezTo>
                  <a:pt x="1370734" y="193286"/>
                  <a:pt x="1394396" y="187177"/>
                  <a:pt x="1422400" y="215181"/>
                </a:cubicBezTo>
                <a:cubicBezTo>
                  <a:pt x="1430249" y="223030"/>
                  <a:pt x="1434715" y="233654"/>
                  <a:pt x="1440873" y="242890"/>
                </a:cubicBezTo>
                <a:cubicBezTo>
                  <a:pt x="1457130" y="291663"/>
                  <a:pt x="1444707" y="262494"/>
                  <a:pt x="1487055" y="326017"/>
                </a:cubicBezTo>
                <a:cubicBezTo>
                  <a:pt x="1493213" y="335253"/>
                  <a:pt x="1502016" y="343196"/>
                  <a:pt x="1505527" y="353727"/>
                </a:cubicBezTo>
                <a:cubicBezTo>
                  <a:pt x="1508606" y="362963"/>
                  <a:pt x="1510036" y="372925"/>
                  <a:pt x="1514764" y="381436"/>
                </a:cubicBezTo>
                <a:cubicBezTo>
                  <a:pt x="1525546" y="400843"/>
                  <a:pt x="1551709" y="436854"/>
                  <a:pt x="1551709" y="436854"/>
                </a:cubicBezTo>
                <a:cubicBezTo>
                  <a:pt x="1554788" y="446090"/>
                  <a:pt x="1556591" y="455855"/>
                  <a:pt x="1560945" y="464563"/>
                </a:cubicBezTo>
                <a:cubicBezTo>
                  <a:pt x="1565909" y="474492"/>
                  <a:pt x="1575045" y="482069"/>
                  <a:pt x="1579418" y="492272"/>
                </a:cubicBezTo>
                <a:cubicBezTo>
                  <a:pt x="1619189" y="585068"/>
                  <a:pt x="1545048" y="460479"/>
                  <a:pt x="1607127" y="584636"/>
                </a:cubicBezTo>
                <a:cubicBezTo>
                  <a:pt x="1619442" y="609266"/>
                  <a:pt x="1635365" y="632402"/>
                  <a:pt x="1644073" y="658527"/>
                </a:cubicBezTo>
                <a:cubicBezTo>
                  <a:pt x="1647152" y="667763"/>
                  <a:pt x="1648479" y="677783"/>
                  <a:pt x="1653309" y="686236"/>
                </a:cubicBezTo>
                <a:cubicBezTo>
                  <a:pt x="1660946" y="699602"/>
                  <a:pt x="1671782" y="710866"/>
                  <a:pt x="1681018" y="723181"/>
                </a:cubicBezTo>
                <a:cubicBezTo>
                  <a:pt x="1703001" y="789130"/>
                  <a:pt x="1688690" y="762397"/>
                  <a:pt x="1717964" y="806308"/>
                </a:cubicBezTo>
                <a:cubicBezTo>
                  <a:pt x="1739624" y="871290"/>
                  <a:pt x="1711433" y="791069"/>
                  <a:pt x="1745673" y="870963"/>
                </a:cubicBezTo>
                <a:cubicBezTo>
                  <a:pt x="1768617" y="924499"/>
                  <a:pt x="1737881" y="873131"/>
                  <a:pt x="1773382" y="926381"/>
                </a:cubicBezTo>
                <a:cubicBezTo>
                  <a:pt x="1779540" y="944854"/>
                  <a:pt x="1781054" y="965597"/>
                  <a:pt x="1791855" y="981799"/>
                </a:cubicBezTo>
                <a:cubicBezTo>
                  <a:pt x="1798012" y="991035"/>
                  <a:pt x="1805363" y="999579"/>
                  <a:pt x="1810327" y="1009508"/>
                </a:cubicBezTo>
                <a:cubicBezTo>
                  <a:pt x="1848570" y="1085994"/>
                  <a:pt x="1785094" y="985509"/>
                  <a:pt x="1838036" y="1064927"/>
                </a:cubicBezTo>
                <a:cubicBezTo>
                  <a:pt x="1921163" y="1061848"/>
                  <a:pt x="2004647" y="1063967"/>
                  <a:pt x="2087418" y="1055690"/>
                </a:cubicBezTo>
                <a:cubicBezTo>
                  <a:pt x="2098464" y="1054585"/>
                  <a:pt x="2109244" y="1046630"/>
                  <a:pt x="2115127" y="1037217"/>
                </a:cubicBezTo>
                <a:cubicBezTo>
                  <a:pt x="2125447" y="1020705"/>
                  <a:pt x="2127442" y="1000272"/>
                  <a:pt x="2133600" y="981799"/>
                </a:cubicBezTo>
                <a:cubicBezTo>
                  <a:pt x="2137110" y="971268"/>
                  <a:pt x="2145915" y="963326"/>
                  <a:pt x="2152073" y="954090"/>
                </a:cubicBezTo>
                <a:cubicBezTo>
                  <a:pt x="2157236" y="933436"/>
                  <a:pt x="2170786" y="875221"/>
                  <a:pt x="2179782" y="861727"/>
                </a:cubicBezTo>
                <a:lnTo>
                  <a:pt x="2198255" y="834017"/>
                </a:lnTo>
                <a:lnTo>
                  <a:pt x="2225964" y="750890"/>
                </a:lnTo>
                <a:lnTo>
                  <a:pt x="2235200" y="723181"/>
                </a:lnTo>
                <a:cubicBezTo>
                  <a:pt x="2238279" y="713945"/>
                  <a:pt x="2242075" y="704917"/>
                  <a:pt x="2244436" y="695472"/>
                </a:cubicBezTo>
                <a:cubicBezTo>
                  <a:pt x="2247515" y="683157"/>
                  <a:pt x="2248673" y="670195"/>
                  <a:pt x="2253673" y="658527"/>
                </a:cubicBezTo>
                <a:cubicBezTo>
                  <a:pt x="2258046" y="648324"/>
                  <a:pt x="2267637" y="640961"/>
                  <a:pt x="2272145" y="630817"/>
                </a:cubicBezTo>
                <a:cubicBezTo>
                  <a:pt x="2316107" y="531901"/>
                  <a:pt x="2267287" y="610395"/>
                  <a:pt x="2309091" y="547690"/>
                </a:cubicBezTo>
                <a:cubicBezTo>
                  <a:pt x="2318236" y="520256"/>
                  <a:pt x="2324082" y="486517"/>
                  <a:pt x="2346036" y="464563"/>
                </a:cubicBezTo>
                <a:cubicBezTo>
                  <a:pt x="2353885" y="456713"/>
                  <a:pt x="2364509" y="452248"/>
                  <a:pt x="2373745" y="446090"/>
                </a:cubicBezTo>
                <a:cubicBezTo>
                  <a:pt x="2392218" y="449169"/>
                  <a:pt x="2410995" y="450785"/>
                  <a:pt x="2429164" y="455327"/>
                </a:cubicBezTo>
                <a:cubicBezTo>
                  <a:pt x="2448054" y="460050"/>
                  <a:pt x="2484582" y="473799"/>
                  <a:pt x="2484582" y="473799"/>
                </a:cubicBezTo>
                <a:cubicBezTo>
                  <a:pt x="2503055" y="486114"/>
                  <a:pt x="2527685" y="492272"/>
                  <a:pt x="2540000" y="510745"/>
                </a:cubicBezTo>
                <a:lnTo>
                  <a:pt x="2576945" y="566163"/>
                </a:lnTo>
                <a:cubicBezTo>
                  <a:pt x="2583103" y="575399"/>
                  <a:pt x="2591907" y="583341"/>
                  <a:pt x="2595418" y="593872"/>
                </a:cubicBezTo>
                <a:cubicBezTo>
                  <a:pt x="2598497" y="603108"/>
                  <a:pt x="2599927" y="613070"/>
                  <a:pt x="2604655" y="621581"/>
                </a:cubicBezTo>
                <a:cubicBezTo>
                  <a:pt x="2615437" y="640988"/>
                  <a:pt x="2631671" y="657142"/>
                  <a:pt x="2641600" y="676999"/>
                </a:cubicBezTo>
                <a:cubicBezTo>
                  <a:pt x="2647758" y="689314"/>
                  <a:pt x="2654649" y="701289"/>
                  <a:pt x="2660073" y="713945"/>
                </a:cubicBezTo>
                <a:cubicBezTo>
                  <a:pt x="2663908" y="722894"/>
                  <a:pt x="2663909" y="733553"/>
                  <a:pt x="2669309" y="741654"/>
                </a:cubicBezTo>
                <a:cubicBezTo>
                  <a:pt x="2676555" y="752522"/>
                  <a:pt x="2688656" y="759328"/>
                  <a:pt x="2697018" y="769363"/>
                </a:cubicBezTo>
                <a:cubicBezTo>
                  <a:pt x="2704125" y="777891"/>
                  <a:pt x="2709333" y="787836"/>
                  <a:pt x="2715491" y="797072"/>
                </a:cubicBezTo>
                <a:cubicBezTo>
                  <a:pt x="2718570" y="806308"/>
                  <a:pt x="2719897" y="816328"/>
                  <a:pt x="2724727" y="824781"/>
                </a:cubicBezTo>
                <a:cubicBezTo>
                  <a:pt x="2756361" y="880142"/>
                  <a:pt x="2744870" y="844083"/>
                  <a:pt x="2780145" y="889436"/>
                </a:cubicBezTo>
                <a:cubicBezTo>
                  <a:pt x="2838169" y="964037"/>
                  <a:pt x="2791158" y="927565"/>
                  <a:pt x="2844800" y="963327"/>
                </a:cubicBezTo>
                <a:cubicBezTo>
                  <a:pt x="2850958" y="972563"/>
                  <a:pt x="2855423" y="983187"/>
                  <a:pt x="2863273" y="991036"/>
                </a:cubicBezTo>
                <a:cubicBezTo>
                  <a:pt x="2876326" y="1004089"/>
                  <a:pt x="2913442" y="1020738"/>
                  <a:pt x="2927927" y="1027981"/>
                </a:cubicBezTo>
                <a:cubicBezTo>
                  <a:pt x="2964873" y="1024902"/>
                  <a:pt x="3002676" y="1027236"/>
                  <a:pt x="3038764" y="1018745"/>
                </a:cubicBezTo>
                <a:cubicBezTo>
                  <a:pt x="3048880" y="1016365"/>
                  <a:pt x="3112829" y="973296"/>
                  <a:pt x="3121891" y="963327"/>
                </a:cubicBezTo>
                <a:cubicBezTo>
                  <a:pt x="3142601" y="940546"/>
                  <a:pt x="3177309" y="889436"/>
                  <a:pt x="3177309" y="889436"/>
                </a:cubicBezTo>
                <a:cubicBezTo>
                  <a:pt x="3180388" y="880200"/>
                  <a:pt x="3182191" y="870435"/>
                  <a:pt x="3186545" y="861727"/>
                </a:cubicBezTo>
                <a:cubicBezTo>
                  <a:pt x="3191509" y="851798"/>
                  <a:pt x="3200645" y="844220"/>
                  <a:pt x="3205018" y="834017"/>
                </a:cubicBezTo>
                <a:cubicBezTo>
                  <a:pt x="3210019" y="822349"/>
                  <a:pt x="3209255" y="808740"/>
                  <a:pt x="3214255" y="797072"/>
                </a:cubicBezTo>
                <a:cubicBezTo>
                  <a:pt x="3218628" y="786869"/>
                  <a:pt x="3227763" y="779292"/>
                  <a:pt x="3232727" y="769363"/>
                </a:cubicBezTo>
                <a:cubicBezTo>
                  <a:pt x="3237081" y="760655"/>
                  <a:pt x="3238129" y="750603"/>
                  <a:pt x="3241964" y="741654"/>
                </a:cubicBezTo>
                <a:cubicBezTo>
                  <a:pt x="3247388" y="728998"/>
                  <a:pt x="3255012" y="717364"/>
                  <a:pt x="3260436" y="704708"/>
                </a:cubicBezTo>
                <a:cubicBezTo>
                  <a:pt x="3282636" y="652909"/>
                  <a:pt x="3253145" y="701304"/>
                  <a:pt x="3288145" y="640054"/>
                </a:cubicBezTo>
                <a:cubicBezTo>
                  <a:pt x="3293652" y="630416"/>
                  <a:pt x="3298090" y="619451"/>
                  <a:pt x="3306618" y="612345"/>
                </a:cubicBezTo>
                <a:cubicBezTo>
                  <a:pt x="3317196" y="603530"/>
                  <a:pt x="3331249" y="600030"/>
                  <a:pt x="3343564" y="593872"/>
                </a:cubicBezTo>
                <a:lnTo>
                  <a:pt x="3445164" y="603108"/>
                </a:lnTo>
                <a:cubicBezTo>
                  <a:pt x="3462309" y="612340"/>
                  <a:pt x="3463636" y="658527"/>
                  <a:pt x="3463636" y="65852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TextBox 21">
            <a:extLst>
              <a:ext uri="{FF2B5EF4-FFF2-40B4-BE49-F238E27FC236}">
                <a16:creationId xmlns:a16="http://schemas.microsoft.com/office/drawing/2014/main" id="{9E512DC7-44E3-409F-A8F6-634227813658}"/>
              </a:ext>
            </a:extLst>
          </p:cNvPr>
          <p:cNvSpPr txBox="1"/>
          <p:nvPr/>
        </p:nvSpPr>
        <p:spPr>
          <a:xfrm>
            <a:off x="2505370" y="5412509"/>
            <a:ext cx="2830926" cy="369332"/>
          </a:xfrm>
          <a:prstGeom prst="rect">
            <a:avLst/>
          </a:prstGeom>
          <a:solidFill>
            <a:schemeClr val="accent6">
              <a:lumMod val="20000"/>
              <a:lumOff val="80000"/>
            </a:schemeClr>
          </a:solidFill>
          <a:ln w="57150">
            <a:solidFill>
              <a:srgbClr val="FF0000"/>
            </a:solidFill>
          </a:ln>
        </p:spPr>
        <p:txBody>
          <a:bodyPr wrap="square" rtlCol="1">
            <a:spAutoFit/>
          </a:bodyPr>
          <a:lstStyle/>
          <a:p>
            <a:r>
              <a:rPr lang="en-US" dirty="0"/>
              <a:t>Max value in local window</a:t>
            </a:r>
            <a:endParaRPr lang="he-IL" dirty="0"/>
          </a:p>
        </p:txBody>
      </p:sp>
      <p:cxnSp>
        <p:nvCxnSpPr>
          <p:cNvPr id="23" name="Straight Arrow Connector 22">
            <a:extLst>
              <a:ext uri="{FF2B5EF4-FFF2-40B4-BE49-F238E27FC236}">
                <a16:creationId xmlns:a16="http://schemas.microsoft.com/office/drawing/2014/main" id="{C2B058FF-A1E6-43D0-8CA1-DAD4E6EC29DA}"/>
              </a:ext>
            </a:extLst>
          </p:cNvPr>
          <p:cNvCxnSpPr>
            <a:cxnSpLocks/>
            <a:endCxn id="10" idx="30"/>
          </p:cNvCxnSpPr>
          <p:nvPr/>
        </p:nvCxnSpPr>
        <p:spPr>
          <a:xfrm flipV="1">
            <a:off x="5324770" y="4091709"/>
            <a:ext cx="1409153" cy="15246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E06290B-9AE0-4DEE-9623-A84BB00DD9D9}"/>
              </a:ext>
            </a:extLst>
          </p:cNvPr>
          <p:cNvSpPr txBox="1"/>
          <p:nvPr/>
        </p:nvSpPr>
        <p:spPr>
          <a:xfrm>
            <a:off x="7536873" y="5837445"/>
            <a:ext cx="2830926" cy="369332"/>
          </a:xfrm>
          <a:prstGeom prst="rect">
            <a:avLst/>
          </a:prstGeom>
          <a:solidFill>
            <a:schemeClr val="accent6">
              <a:lumMod val="20000"/>
              <a:lumOff val="80000"/>
            </a:schemeClr>
          </a:solidFill>
          <a:ln w="57150">
            <a:solidFill>
              <a:srgbClr val="FF0000"/>
            </a:solidFill>
          </a:ln>
        </p:spPr>
        <p:txBody>
          <a:bodyPr wrap="square" rtlCol="1">
            <a:spAutoFit/>
          </a:bodyPr>
          <a:lstStyle/>
          <a:p>
            <a:r>
              <a:rPr lang="en-US" dirty="0"/>
              <a:t>Max value in local window</a:t>
            </a:r>
            <a:endParaRPr lang="he-IL" dirty="0"/>
          </a:p>
        </p:txBody>
      </p:sp>
      <p:cxnSp>
        <p:nvCxnSpPr>
          <p:cNvPr id="25" name="Straight Arrow Connector 24">
            <a:extLst>
              <a:ext uri="{FF2B5EF4-FFF2-40B4-BE49-F238E27FC236}">
                <a16:creationId xmlns:a16="http://schemas.microsoft.com/office/drawing/2014/main" id="{6F7CC176-DB5F-4BD9-8A5E-559DE96A8704}"/>
              </a:ext>
            </a:extLst>
          </p:cNvPr>
          <p:cNvCxnSpPr>
            <a:cxnSpLocks/>
            <a:stCxn id="24" idx="0"/>
            <a:endCxn id="10" idx="75"/>
          </p:cNvCxnSpPr>
          <p:nvPr/>
        </p:nvCxnSpPr>
        <p:spPr>
          <a:xfrm flipH="1" flipV="1">
            <a:off x="8438092" y="4525818"/>
            <a:ext cx="514244" cy="13116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08E012B-250A-4B4B-8229-032C0959534B}"/>
              </a:ext>
            </a:extLst>
          </p:cNvPr>
          <p:cNvSpPr/>
          <p:nvPr/>
        </p:nvSpPr>
        <p:spPr>
          <a:xfrm>
            <a:off x="6520873" y="3913906"/>
            <a:ext cx="554176" cy="313886"/>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Rectangle 13">
            <a:extLst>
              <a:ext uri="{FF2B5EF4-FFF2-40B4-BE49-F238E27FC236}">
                <a16:creationId xmlns:a16="http://schemas.microsoft.com/office/drawing/2014/main" id="{6FA6635A-589E-40FC-A44F-34684FBBD9F0}"/>
              </a:ext>
            </a:extLst>
          </p:cNvPr>
          <p:cNvSpPr/>
          <p:nvPr/>
        </p:nvSpPr>
        <p:spPr>
          <a:xfrm>
            <a:off x="8231901" y="4378720"/>
            <a:ext cx="554176" cy="313886"/>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 name="TextBox 18">
            <a:extLst>
              <a:ext uri="{FF2B5EF4-FFF2-40B4-BE49-F238E27FC236}">
                <a16:creationId xmlns:a16="http://schemas.microsoft.com/office/drawing/2014/main" id="{2BFB9C3C-1751-49FA-8B9D-63B211FC7BEB}"/>
              </a:ext>
            </a:extLst>
          </p:cNvPr>
          <p:cNvSpPr txBox="1"/>
          <p:nvPr/>
        </p:nvSpPr>
        <p:spPr>
          <a:xfrm>
            <a:off x="7652327" y="3251913"/>
            <a:ext cx="2830926" cy="369332"/>
          </a:xfrm>
          <a:prstGeom prst="rect">
            <a:avLst/>
          </a:prstGeom>
          <a:solidFill>
            <a:schemeClr val="accent6">
              <a:lumMod val="20000"/>
              <a:lumOff val="80000"/>
            </a:schemeClr>
          </a:solidFill>
          <a:ln w="57150">
            <a:solidFill>
              <a:srgbClr val="FF0000"/>
            </a:solidFill>
          </a:ln>
        </p:spPr>
        <p:txBody>
          <a:bodyPr wrap="square" rtlCol="1">
            <a:spAutoFit/>
          </a:bodyPr>
          <a:lstStyle/>
          <a:p>
            <a:r>
              <a:rPr lang="en-US" dirty="0"/>
              <a:t>Local max or not??</a:t>
            </a:r>
            <a:endParaRPr lang="he-IL" dirty="0"/>
          </a:p>
        </p:txBody>
      </p:sp>
      <p:cxnSp>
        <p:nvCxnSpPr>
          <p:cNvPr id="20" name="Straight Arrow Connector 19">
            <a:extLst>
              <a:ext uri="{FF2B5EF4-FFF2-40B4-BE49-F238E27FC236}">
                <a16:creationId xmlns:a16="http://schemas.microsoft.com/office/drawing/2014/main" id="{60C04497-7FD1-4F42-B264-638D344F5D74}"/>
              </a:ext>
            </a:extLst>
          </p:cNvPr>
          <p:cNvCxnSpPr>
            <a:cxnSpLocks/>
            <a:endCxn id="10" idx="43"/>
          </p:cNvCxnSpPr>
          <p:nvPr/>
        </p:nvCxnSpPr>
        <p:spPr>
          <a:xfrm flipH="1">
            <a:off x="7408300" y="3596456"/>
            <a:ext cx="1544036" cy="67074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8265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social media post&#10;&#10;Description automatically generated">
            <a:extLst>
              <a:ext uri="{FF2B5EF4-FFF2-40B4-BE49-F238E27FC236}">
                <a16:creationId xmlns:a16="http://schemas.microsoft.com/office/drawing/2014/main" id="{48EBD5B8-0ECC-421F-8CFC-E952B7A67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0487" y="2066898"/>
            <a:ext cx="5749822" cy="4758012"/>
          </a:xfrm>
          <a:prstGeom prst="rect">
            <a:avLst/>
          </a:prstGeom>
        </p:spPr>
      </p:pic>
      <p:sp>
        <p:nvSpPr>
          <p:cNvPr id="2" name="Title 1"/>
          <p:cNvSpPr>
            <a:spLocks noGrp="1"/>
          </p:cNvSpPr>
          <p:nvPr>
            <p:ph type="title"/>
          </p:nvPr>
        </p:nvSpPr>
        <p:spPr/>
        <p:txBody>
          <a:bodyPr/>
          <a:lstStyle/>
          <a:p>
            <a:r>
              <a:rPr lang="en-US" dirty="0"/>
              <a:t>Non-max suppression</a:t>
            </a:r>
          </a:p>
        </p:txBody>
      </p:sp>
      <p:sp>
        <p:nvSpPr>
          <p:cNvPr id="5" name="Slide Number Placeholder 4"/>
          <p:cNvSpPr>
            <a:spLocks noGrp="1"/>
          </p:cNvSpPr>
          <p:nvPr>
            <p:ph type="sldNum" sz="quarter" idx="12"/>
          </p:nvPr>
        </p:nvSpPr>
        <p:spPr/>
        <p:txBody>
          <a:bodyPr/>
          <a:lstStyle/>
          <a:p>
            <a:fld id="{9798CB86-39D7-463D-91B3-527745BC02C0}" type="slidenum">
              <a:rPr lang="en-US" smtClean="0"/>
              <a:t>21</a:t>
            </a:fld>
            <a:endParaRPr lang="en-US"/>
          </a:p>
        </p:txBody>
      </p:sp>
      <p:sp>
        <p:nvSpPr>
          <p:cNvPr id="13" name="Content Placeholder 2">
            <a:extLst>
              <a:ext uri="{FF2B5EF4-FFF2-40B4-BE49-F238E27FC236}">
                <a16:creationId xmlns:a16="http://schemas.microsoft.com/office/drawing/2014/main" id="{1E28DF4D-A0C9-4200-975F-3C03F321827D}"/>
              </a:ext>
            </a:extLst>
          </p:cNvPr>
          <p:cNvSpPr>
            <a:spLocks noGrp="1"/>
          </p:cNvSpPr>
          <p:nvPr>
            <p:ph idx="1"/>
          </p:nvPr>
        </p:nvSpPr>
        <p:spPr>
          <a:xfrm>
            <a:off x="1097280" y="1845734"/>
            <a:ext cx="6189345" cy="3031066"/>
          </a:xfrm>
        </p:spPr>
        <p:txBody>
          <a:bodyPr>
            <a:normAutofit/>
          </a:bodyPr>
          <a:lstStyle/>
          <a:p>
            <a:r>
              <a:rPr lang="en-US" dirty="0" err="1"/>
              <a:t>scipy.ndimage.maximum_filter</a:t>
            </a:r>
            <a:endParaRPr lang="en-US" dirty="0"/>
          </a:p>
        </p:txBody>
      </p:sp>
    </p:spTree>
    <p:extLst>
      <p:ext uri="{BB962C8B-B14F-4D97-AF65-F5344CB8AC3E}">
        <p14:creationId xmlns:p14="http://schemas.microsoft.com/office/powerpoint/2010/main" val="156158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screenshot of a social media post&#10;&#10;Description automatically generated">
            <a:extLst>
              <a:ext uri="{FF2B5EF4-FFF2-40B4-BE49-F238E27FC236}">
                <a16:creationId xmlns:a16="http://schemas.microsoft.com/office/drawing/2014/main" id="{A3494380-3100-45FB-B539-577C67CF38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9051" y="2065710"/>
            <a:ext cx="5751258" cy="4759200"/>
          </a:xfrm>
          <a:prstGeom prst="rect">
            <a:avLst/>
          </a:prstGeom>
        </p:spPr>
      </p:pic>
      <p:sp>
        <p:nvSpPr>
          <p:cNvPr id="2" name="Title 1"/>
          <p:cNvSpPr>
            <a:spLocks noGrp="1"/>
          </p:cNvSpPr>
          <p:nvPr>
            <p:ph type="title"/>
          </p:nvPr>
        </p:nvSpPr>
        <p:spPr/>
        <p:txBody>
          <a:bodyPr/>
          <a:lstStyle/>
          <a:p>
            <a:r>
              <a:rPr lang="en-US" dirty="0"/>
              <a:t>Non-max suppression</a:t>
            </a:r>
          </a:p>
        </p:txBody>
      </p:sp>
      <p:sp>
        <p:nvSpPr>
          <p:cNvPr id="5" name="Slide Number Placeholder 4"/>
          <p:cNvSpPr>
            <a:spLocks noGrp="1"/>
          </p:cNvSpPr>
          <p:nvPr>
            <p:ph type="sldNum" sz="quarter" idx="12"/>
          </p:nvPr>
        </p:nvSpPr>
        <p:spPr/>
        <p:txBody>
          <a:bodyPr/>
          <a:lstStyle/>
          <a:p>
            <a:fld id="{9798CB86-39D7-463D-91B3-527745BC02C0}" type="slidenum">
              <a:rPr lang="en-US" smtClean="0"/>
              <a:t>22</a:t>
            </a:fld>
            <a:endParaRPr lang="en-US"/>
          </a:p>
        </p:txBody>
      </p:sp>
      <p:sp>
        <p:nvSpPr>
          <p:cNvPr id="13" name="Content Placeholder 2">
            <a:extLst>
              <a:ext uri="{FF2B5EF4-FFF2-40B4-BE49-F238E27FC236}">
                <a16:creationId xmlns:a16="http://schemas.microsoft.com/office/drawing/2014/main" id="{1E28DF4D-A0C9-4200-975F-3C03F321827D}"/>
              </a:ext>
            </a:extLst>
          </p:cNvPr>
          <p:cNvSpPr>
            <a:spLocks noGrp="1"/>
          </p:cNvSpPr>
          <p:nvPr>
            <p:ph idx="1"/>
          </p:nvPr>
        </p:nvSpPr>
        <p:spPr>
          <a:xfrm>
            <a:off x="1097280" y="1845734"/>
            <a:ext cx="6189345" cy="3031066"/>
          </a:xfrm>
        </p:spPr>
        <p:txBody>
          <a:bodyPr>
            <a:normAutofit/>
          </a:bodyPr>
          <a:lstStyle/>
          <a:p>
            <a:r>
              <a:rPr lang="en-US" dirty="0" err="1"/>
              <a:t>scipy.ndimage.maximum_filter</a:t>
            </a:r>
            <a:endParaRPr lang="en-US" dirty="0"/>
          </a:p>
        </p:txBody>
      </p:sp>
    </p:spTree>
    <p:extLst>
      <p:ext uri="{BB962C8B-B14F-4D97-AF65-F5344CB8AC3E}">
        <p14:creationId xmlns:p14="http://schemas.microsoft.com/office/powerpoint/2010/main" val="10194508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social media post&#10;&#10;Description automatically generated">
            <a:extLst>
              <a:ext uri="{FF2B5EF4-FFF2-40B4-BE49-F238E27FC236}">
                <a16:creationId xmlns:a16="http://schemas.microsoft.com/office/drawing/2014/main" id="{DFF46BBA-9D36-4285-B658-E2877E6557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6935" y="2065710"/>
            <a:ext cx="5751258" cy="4759200"/>
          </a:xfrm>
          <a:prstGeom prst="rect">
            <a:avLst/>
          </a:prstGeom>
        </p:spPr>
      </p:pic>
      <p:sp>
        <p:nvSpPr>
          <p:cNvPr id="2" name="Title 1"/>
          <p:cNvSpPr>
            <a:spLocks noGrp="1"/>
          </p:cNvSpPr>
          <p:nvPr>
            <p:ph type="title"/>
          </p:nvPr>
        </p:nvSpPr>
        <p:spPr/>
        <p:txBody>
          <a:bodyPr/>
          <a:lstStyle/>
          <a:p>
            <a:r>
              <a:rPr lang="en-US" dirty="0"/>
              <a:t>Non-max suppression</a:t>
            </a:r>
          </a:p>
        </p:txBody>
      </p:sp>
      <p:sp>
        <p:nvSpPr>
          <p:cNvPr id="5" name="Slide Number Placeholder 4"/>
          <p:cNvSpPr>
            <a:spLocks noGrp="1"/>
          </p:cNvSpPr>
          <p:nvPr>
            <p:ph type="sldNum" sz="quarter" idx="12"/>
          </p:nvPr>
        </p:nvSpPr>
        <p:spPr/>
        <p:txBody>
          <a:bodyPr/>
          <a:lstStyle/>
          <a:p>
            <a:fld id="{9798CB86-39D7-463D-91B3-527745BC02C0}" type="slidenum">
              <a:rPr lang="en-US" smtClean="0"/>
              <a:t>23</a:t>
            </a:fld>
            <a:endParaRPr lang="en-US"/>
          </a:p>
        </p:txBody>
      </p:sp>
      <p:sp>
        <p:nvSpPr>
          <p:cNvPr id="13" name="Content Placeholder 2">
            <a:extLst>
              <a:ext uri="{FF2B5EF4-FFF2-40B4-BE49-F238E27FC236}">
                <a16:creationId xmlns:a16="http://schemas.microsoft.com/office/drawing/2014/main" id="{1E28DF4D-A0C9-4200-975F-3C03F321827D}"/>
              </a:ext>
            </a:extLst>
          </p:cNvPr>
          <p:cNvSpPr>
            <a:spLocks noGrp="1"/>
          </p:cNvSpPr>
          <p:nvPr>
            <p:ph idx="1"/>
          </p:nvPr>
        </p:nvSpPr>
        <p:spPr>
          <a:xfrm>
            <a:off x="1097280" y="1845734"/>
            <a:ext cx="6189345" cy="3031066"/>
          </a:xfrm>
        </p:spPr>
        <p:txBody>
          <a:bodyPr>
            <a:normAutofit/>
          </a:bodyPr>
          <a:lstStyle/>
          <a:p>
            <a:r>
              <a:rPr lang="en-US" dirty="0" err="1"/>
              <a:t>scipy.ndimage.maximum_filter</a:t>
            </a:r>
            <a:endParaRPr lang="en-US" dirty="0"/>
          </a:p>
        </p:txBody>
      </p:sp>
    </p:spTree>
    <p:extLst>
      <p:ext uri="{BB962C8B-B14F-4D97-AF65-F5344CB8AC3E}">
        <p14:creationId xmlns:p14="http://schemas.microsoft.com/office/powerpoint/2010/main" val="3194096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Non-max suppression</a:t>
            </a:r>
          </a:p>
        </p:txBody>
      </p:sp>
      <p:sp>
        <p:nvSpPr>
          <p:cNvPr id="4" name="Footer Placeholder 3"/>
          <p:cNvSpPr>
            <a:spLocks noGrp="1"/>
          </p:cNvSpPr>
          <p:nvPr>
            <p:ph type="ftr" sz="quarter" idx="11"/>
          </p:nvPr>
        </p:nvSpPr>
        <p:spPr/>
        <p:txBody>
          <a:bodyPr/>
          <a:lstStyle/>
          <a:p>
            <a:r>
              <a:rPr lang="en-US" sz="900" b="1"/>
              <a:t>Mobileye Proprietary and Confidential</a:t>
            </a:r>
            <a:endParaRPr lang="en-US" dirty="0"/>
          </a:p>
        </p:txBody>
      </p:sp>
      <p:sp>
        <p:nvSpPr>
          <p:cNvPr id="5" name="Slide Number Placeholder 4"/>
          <p:cNvSpPr>
            <a:spLocks noGrp="1"/>
          </p:cNvSpPr>
          <p:nvPr>
            <p:ph type="sldNum" sz="quarter" idx="12"/>
          </p:nvPr>
        </p:nvSpPr>
        <p:spPr/>
        <p:txBody>
          <a:bodyPr/>
          <a:lstStyle/>
          <a:p>
            <a:fld id="{9798CB86-39D7-463D-91B3-527745BC02C0}" type="slidenum">
              <a:rPr lang="en-US" smtClean="0"/>
              <a:t>24</a:t>
            </a:fld>
            <a:endParaRPr lang="en-US"/>
          </a:p>
        </p:txBody>
      </p:sp>
      <p:sp>
        <p:nvSpPr>
          <p:cNvPr id="13" name="Content Placeholder 2">
            <a:extLst>
              <a:ext uri="{FF2B5EF4-FFF2-40B4-BE49-F238E27FC236}">
                <a16:creationId xmlns:a16="http://schemas.microsoft.com/office/drawing/2014/main" id="{1E28DF4D-A0C9-4200-975F-3C03F321827D}"/>
              </a:ext>
            </a:extLst>
          </p:cNvPr>
          <p:cNvSpPr>
            <a:spLocks noGrp="1"/>
          </p:cNvSpPr>
          <p:nvPr>
            <p:ph idx="1"/>
          </p:nvPr>
        </p:nvSpPr>
        <p:spPr>
          <a:xfrm>
            <a:off x="1097280" y="1845734"/>
            <a:ext cx="6873702" cy="3031066"/>
          </a:xfrm>
        </p:spPr>
        <p:txBody>
          <a:bodyPr>
            <a:normAutofit/>
          </a:bodyPr>
          <a:lstStyle/>
          <a:p>
            <a:r>
              <a:rPr lang="en-US" dirty="0"/>
              <a:t>Result after NMS (+other tricks that you will invent yourselves)</a:t>
            </a:r>
          </a:p>
        </p:txBody>
      </p:sp>
      <p:pic>
        <p:nvPicPr>
          <p:cNvPr id="8" name="Picture 7">
            <a:extLst>
              <a:ext uri="{FF2B5EF4-FFF2-40B4-BE49-F238E27FC236}">
                <a16:creationId xmlns:a16="http://schemas.microsoft.com/office/drawing/2014/main" id="{A45BE6D4-2A73-403F-B559-ECAE60FE2AF9}"/>
              </a:ext>
            </a:extLst>
          </p:cNvPr>
          <p:cNvPicPr>
            <a:picLocks noChangeAspect="1"/>
          </p:cNvPicPr>
          <p:nvPr/>
        </p:nvPicPr>
        <p:blipFill>
          <a:blip r:embed="rId2"/>
          <a:stretch>
            <a:fillRect/>
          </a:stretch>
        </p:blipFill>
        <p:spPr>
          <a:xfrm>
            <a:off x="2556022" y="2463704"/>
            <a:ext cx="7079956" cy="3996081"/>
          </a:xfrm>
          <a:prstGeom prst="rect">
            <a:avLst/>
          </a:prstGeom>
        </p:spPr>
      </p:pic>
    </p:spTree>
    <p:extLst>
      <p:ext uri="{BB962C8B-B14F-4D97-AF65-F5344CB8AC3E}">
        <p14:creationId xmlns:p14="http://schemas.microsoft.com/office/powerpoint/2010/main" val="5391409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 all</a:t>
            </a:r>
          </a:p>
        </p:txBody>
      </p:sp>
      <p:sp>
        <p:nvSpPr>
          <p:cNvPr id="4" name="Footer Placeholder 3"/>
          <p:cNvSpPr>
            <a:spLocks noGrp="1"/>
          </p:cNvSpPr>
          <p:nvPr>
            <p:ph type="ftr" sz="quarter" idx="11"/>
          </p:nvPr>
        </p:nvSpPr>
        <p:spPr/>
        <p:txBody>
          <a:bodyPr/>
          <a:lstStyle/>
          <a:p>
            <a:r>
              <a:rPr lang="en-US" sz="900" b="1"/>
              <a:t>Mobileye Proprietary and Confidential</a:t>
            </a:r>
            <a:endParaRPr lang="en-US" dirty="0"/>
          </a:p>
        </p:txBody>
      </p:sp>
      <p:sp>
        <p:nvSpPr>
          <p:cNvPr id="5" name="Slide Number Placeholder 4"/>
          <p:cNvSpPr>
            <a:spLocks noGrp="1"/>
          </p:cNvSpPr>
          <p:nvPr>
            <p:ph type="sldNum" sz="quarter" idx="12"/>
          </p:nvPr>
        </p:nvSpPr>
        <p:spPr/>
        <p:txBody>
          <a:bodyPr/>
          <a:lstStyle/>
          <a:p>
            <a:fld id="{9798CB86-39D7-463D-91B3-527745BC02C0}" type="slidenum">
              <a:rPr lang="en-US" smtClean="0"/>
              <a:t>25</a:t>
            </a:fld>
            <a:endParaRPr lang="en-US"/>
          </a:p>
        </p:txBody>
      </p:sp>
      <p:sp>
        <p:nvSpPr>
          <p:cNvPr id="6" name="Content Placeholder 5">
            <a:extLst>
              <a:ext uri="{FF2B5EF4-FFF2-40B4-BE49-F238E27FC236}">
                <a16:creationId xmlns:a16="http://schemas.microsoft.com/office/drawing/2014/main" id="{9E0E1246-9284-4C8E-8649-BAB7BBB00786}"/>
              </a:ext>
            </a:extLst>
          </p:cNvPr>
          <p:cNvSpPr>
            <a:spLocks noGrp="1"/>
          </p:cNvSpPr>
          <p:nvPr>
            <p:ph idx="1"/>
          </p:nvPr>
        </p:nvSpPr>
        <p:spPr/>
        <p:txBody>
          <a:bodyPr/>
          <a:lstStyle/>
          <a:p>
            <a:r>
              <a:rPr lang="en-US" dirty="0"/>
              <a:t>Questions ??</a:t>
            </a:r>
            <a:endParaRPr lang="he-IL" dirty="0"/>
          </a:p>
        </p:txBody>
      </p:sp>
    </p:spTree>
    <p:extLst>
      <p:ext uri="{BB962C8B-B14F-4D97-AF65-F5344CB8AC3E}">
        <p14:creationId xmlns:p14="http://schemas.microsoft.com/office/powerpoint/2010/main" val="41009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exercise</a:t>
            </a:r>
          </a:p>
        </p:txBody>
      </p:sp>
      <p:sp>
        <p:nvSpPr>
          <p:cNvPr id="4" name="Footer Placeholder 3"/>
          <p:cNvSpPr>
            <a:spLocks noGrp="1"/>
          </p:cNvSpPr>
          <p:nvPr>
            <p:ph type="ftr" sz="quarter" idx="11"/>
          </p:nvPr>
        </p:nvSpPr>
        <p:spPr/>
        <p:txBody>
          <a:bodyPr/>
          <a:lstStyle/>
          <a:p>
            <a:r>
              <a:rPr lang="en-US" sz="900" b="1"/>
              <a:t>Mobileye Proprietary and Confidential</a:t>
            </a:r>
            <a:endParaRPr lang="en-US" dirty="0"/>
          </a:p>
        </p:txBody>
      </p:sp>
      <p:sp>
        <p:nvSpPr>
          <p:cNvPr id="5" name="Slide Number Placeholder 4"/>
          <p:cNvSpPr>
            <a:spLocks noGrp="1"/>
          </p:cNvSpPr>
          <p:nvPr>
            <p:ph type="sldNum" sz="quarter" idx="12"/>
          </p:nvPr>
        </p:nvSpPr>
        <p:spPr/>
        <p:txBody>
          <a:bodyPr/>
          <a:lstStyle/>
          <a:p>
            <a:fld id="{9798CB86-39D7-463D-91B3-527745BC02C0}" type="slidenum">
              <a:rPr lang="en-US" smtClean="0"/>
              <a:t>26</a:t>
            </a:fld>
            <a:endParaRPr lang="en-US"/>
          </a:p>
        </p:txBody>
      </p:sp>
      <p:pic>
        <p:nvPicPr>
          <p:cNvPr id="6" name="Picture 5" descr="A city street&#10;&#10;Description automatically generated">
            <a:extLst>
              <a:ext uri="{FF2B5EF4-FFF2-40B4-BE49-F238E27FC236}">
                <a16:creationId xmlns:a16="http://schemas.microsoft.com/office/drawing/2014/main" id="{F9EFF3D9-32D7-4EB7-B09C-6C9BB8F08B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57600"/>
            <a:ext cx="5638800" cy="2819400"/>
          </a:xfrm>
          <a:prstGeom prst="rect">
            <a:avLst/>
          </a:prstGeom>
        </p:spPr>
      </p:pic>
      <p:pic>
        <p:nvPicPr>
          <p:cNvPr id="9" name="Picture 8" descr="A picture containing toy&#10;&#10;Description automatically generated">
            <a:extLst>
              <a:ext uri="{FF2B5EF4-FFF2-40B4-BE49-F238E27FC236}">
                <a16:creationId xmlns:a16="http://schemas.microsoft.com/office/drawing/2014/main" id="{E5408F9C-2388-4641-A9FB-91BEF6BB8F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5324" y="3640385"/>
            <a:ext cx="5638800" cy="2819400"/>
          </a:xfrm>
          <a:prstGeom prst="rect">
            <a:avLst/>
          </a:prstGeom>
        </p:spPr>
      </p:pic>
    </p:spTree>
    <p:extLst>
      <p:ext uri="{BB962C8B-B14F-4D97-AF65-F5344CB8AC3E}">
        <p14:creationId xmlns:p14="http://schemas.microsoft.com/office/powerpoint/2010/main" val="34194863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exercise</a:t>
            </a:r>
          </a:p>
        </p:txBody>
      </p:sp>
      <p:sp>
        <p:nvSpPr>
          <p:cNvPr id="4" name="Footer Placeholder 3"/>
          <p:cNvSpPr>
            <a:spLocks noGrp="1"/>
          </p:cNvSpPr>
          <p:nvPr>
            <p:ph type="ftr" sz="quarter" idx="11"/>
          </p:nvPr>
        </p:nvSpPr>
        <p:spPr/>
        <p:txBody>
          <a:bodyPr/>
          <a:lstStyle/>
          <a:p>
            <a:r>
              <a:rPr lang="en-US" sz="900" b="1"/>
              <a:t>Mobileye Proprietary and Confidential</a:t>
            </a:r>
            <a:endParaRPr lang="en-US" dirty="0"/>
          </a:p>
        </p:txBody>
      </p:sp>
      <p:sp>
        <p:nvSpPr>
          <p:cNvPr id="5" name="Slide Number Placeholder 4"/>
          <p:cNvSpPr>
            <a:spLocks noGrp="1"/>
          </p:cNvSpPr>
          <p:nvPr>
            <p:ph type="sldNum" sz="quarter" idx="12"/>
          </p:nvPr>
        </p:nvSpPr>
        <p:spPr/>
        <p:txBody>
          <a:bodyPr/>
          <a:lstStyle/>
          <a:p>
            <a:fld id="{9798CB86-39D7-463D-91B3-527745BC02C0}" type="slidenum">
              <a:rPr lang="en-US" smtClean="0"/>
              <a:t>27</a:t>
            </a:fld>
            <a:endParaRPr lang="en-US"/>
          </a:p>
        </p:txBody>
      </p:sp>
      <p:sp>
        <p:nvSpPr>
          <p:cNvPr id="13" name="Content Placeholder 2">
            <a:extLst>
              <a:ext uri="{FF2B5EF4-FFF2-40B4-BE49-F238E27FC236}">
                <a16:creationId xmlns:a16="http://schemas.microsoft.com/office/drawing/2014/main" id="{1E28DF4D-A0C9-4200-975F-3C03F321827D}"/>
              </a:ext>
            </a:extLst>
          </p:cNvPr>
          <p:cNvSpPr>
            <a:spLocks noGrp="1"/>
          </p:cNvSpPr>
          <p:nvPr>
            <p:ph idx="1"/>
          </p:nvPr>
        </p:nvSpPr>
        <p:spPr>
          <a:xfrm>
            <a:off x="1097280" y="1845734"/>
            <a:ext cx="6873702" cy="3031066"/>
          </a:xfrm>
        </p:spPr>
        <p:txBody>
          <a:bodyPr>
            <a:normAutofit/>
          </a:bodyPr>
          <a:lstStyle/>
          <a:p>
            <a:r>
              <a:rPr lang="en-US" dirty="0"/>
              <a:t>Just find the front-facing traffic lights (=TFL)… No more!</a:t>
            </a:r>
          </a:p>
          <a:p>
            <a:r>
              <a:rPr lang="en-US" dirty="0"/>
              <a:t>Measure coverage (% of TFLs detected) and total # points</a:t>
            </a:r>
          </a:p>
          <a:p>
            <a:r>
              <a:rPr lang="en-US" dirty="0"/>
              <a:t>GT provided for </a:t>
            </a:r>
            <a:r>
              <a:rPr lang="en-US" b="1" i="1" u="sng" dirty="0"/>
              <a:t>all</a:t>
            </a:r>
            <a:r>
              <a:rPr lang="en-US" dirty="0"/>
              <a:t> TFLs </a:t>
            </a:r>
            <a:r>
              <a:rPr lang="en-US" dirty="0">
                <a:sym typeface="Wingdings" panose="05000000000000000000" pitchFamily="2" charset="2"/>
              </a:rPr>
              <a:t> </a:t>
            </a:r>
            <a:r>
              <a:rPr lang="en-US" dirty="0" err="1">
                <a:sym typeface="Wingdings" panose="05000000000000000000" pitchFamily="2" charset="2"/>
              </a:rPr>
              <a:t>Baasa</a:t>
            </a:r>
            <a:r>
              <a:rPr lang="en-US" dirty="0">
                <a:sym typeface="Wingdings" panose="05000000000000000000" pitchFamily="2" charset="2"/>
              </a:rPr>
              <a:t>…</a:t>
            </a:r>
            <a:endParaRPr lang="en-US" dirty="0"/>
          </a:p>
          <a:p>
            <a:endParaRPr lang="en-US" dirty="0"/>
          </a:p>
        </p:txBody>
      </p:sp>
      <p:pic>
        <p:nvPicPr>
          <p:cNvPr id="6" name="Picture 5" descr="A city street&#10;&#10;Description automatically generated">
            <a:extLst>
              <a:ext uri="{FF2B5EF4-FFF2-40B4-BE49-F238E27FC236}">
                <a16:creationId xmlns:a16="http://schemas.microsoft.com/office/drawing/2014/main" id="{F9EFF3D9-32D7-4EB7-B09C-6C9BB8F08B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57600"/>
            <a:ext cx="5638800" cy="2819400"/>
          </a:xfrm>
          <a:prstGeom prst="rect">
            <a:avLst/>
          </a:prstGeom>
        </p:spPr>
      </p:pic>
      <p:pic>
        <p:nvPicPr>
          <p:cNvPr id="9" name="Picture 8" descr="A picture containing toy&#10;&#10;Description automatically generated">
            <a:extLst>
              <a:ext uri="{FF2B5EF4-FFF2-40B4-BE49-F238E27FC236}">
                <a16:creationId xmlns:a16="http://schemas.microsoft.com/office/drawing/2014/main" id="{E5408F9C-2388-4641-A9FB-91BEF6BB8F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5324" y="3640385"/>
            <a:ext cx="5638800" cy="2819400"/>
          </a:xfrm>
          <a:prstGeom prst="rect">
            <a:avLst/>
          </a:prstGeom>
        </p:spPr>
      </p:pic>
      <p:cxnSp>
        <p:nvCxnSpPr>
          <p:cNvPr id="11" name="Straight Arrow Connector 10">
            <a:extLst>
              <a:ext uri="{FF2B5EF4-FFF2-40B4-BE49-F238E27FC236}">
                <a16:creationId xmlns:a16="http://schemas.microsoft.com/office/drawing/2014/main" id="{3C587BD3-5863-4189-8389-CEFA386D3D4A}"/>
              </a:ext>
            </a:extLst>
          </p:cNvPr>
          <p:cNvCxnSpPr>
            <a:cxnSpLocks/>
          </p:cNvCxnSpPr>
          <p:nvPr/>
        </p:nvCxnSpPr>
        <p:spPr>
          <a:xfrm flipV="1">
            <a:off x="2657475" y="3971925"/>
            <a:ext cx="942976" cy="47625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698BAB0-D657-4BC9-8B14-DF50EF88AB8E}"/>
              </a:ext>
            </a:extLst>
          </p:cNvPr>
          <p:cNvCxnSpPr>
            <a:cxnSpLocks/>
          </p:cNvCxnSpPr>
          <p:nvPr/>
        </p:nvCxnSpPr>
        <p:spPr>
          <a:xfrm flipV="1">
            <a:off x="3762375" y="4612605"/>
            <a:ext cx="942976" cy="47625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1093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sitting, light, table, person&#10;&#10;Description automatically generated">
            <a:extLst>
              <a:ext uri="{FF2B5EF4-FFF2-40B4-BE49-F238E27FC236}">
                <a16:creationId xmlns:a16="http://schemas.microsoft.com/office/drawing/2014/main" id="{D6B83A49-D05A-4E3C-878A-16F403921A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5324" y="3640384"/>
            <a:ext cx="5673230" cy="2836615"/>
          </a:xfrm>
          <a:prstGeom prst="rect">
            <a:avLst/>
          </a:prstGeom>
        </p:spPr>
      </p:pic>
      <p:pic>
        <p:nvPicPr>
          <p:cNvPr id="7" name="Picture 6" descr="An empty street next to a building&#10;&#10;Description automatically generated">
            <a:extLst>
              <a:ext uri="{FF2B5EF4-FFF2-40B4-BE49-F238E27FC236}">
                <a16:creationId xmlns:a16="http://schemas.microsoft.com/office/drawing/2014/main" id="{063BD0B7-9625-42E0-BF39-8FDD4ADCAC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57598"/>
            <a:ext cx="5638802" cy="2819401"/>
          </a:xfrm>
          <a:prstGeom prst="rect">
            <a:avLst/>
          </a:prstGeom>
        </p:spPr>
      </p:pic>
      <p:sp>
        <p:nvSpPr>
          <p:cNvPr id="2" name="Title 1"/>
          <p:cNvSpPr>
            <a:spLocks noGrp="1"/>
          </p:cNvSpPr>
          <p:nvPr>
            <p:ph type="title"/>
          </p:nvPr>
        </p:nvSpPr>
        <p:spPr/>
        <p:txBody>
          <a:bodyPr/>
          <a:lstStyle/>
          <a:p>
            <a:r>
              <a:rPr lang="en-US" dirty="0"/>
              <a:t>The exercise</a:t>
            </a:r>
          </a:p>
        </p:txBody>
      </p:sp>
      <p:sp>
        <p:nvSpPr>
          <p:cNvPr id="4" name="Footer Placeholder 3"/>
          <p:cNvSpPr>
            <a:spLocks noGrp="1"/>
          </p:cNvSpPr>
          <p:nvPr>
            <p:ph type="ftr" sz="quarter" idx="11"/>
          </p:nvPr>
        </p:nvSpPr>
        <p:spPr/>
        <p:txBody>
          <a:bodyPr/>
          <a:lstStyle/>
          <a:p>
            <a:r>
              <a:rPr lang="en-US" sz="900" b="1"/>
              <a:t>Mobileye Proprietary and Confidential</a:t>
            </a:r>
            <a:endParaRPr lang="en-US" dirty="0"/>
          </a:p>
        </p:txBody>
      </p:sp>
      <p:sp>
        <p:nvSpPr>
          <p:cNvPr id="5" name="Slide Number Placeholder 4"/>
          <p:cNvSpPr>
            <a:spLocks noGrp="1"/>
          </p:cNvSpPr>
          <p:nvPr>
            <p:ph type="sldNum" sz="quarter" idx="12"/>
          </p:nvPr>
        </p:nvSpPr>
        <p:spPr/>
        <p:txBody>
          <a:bodyPr/>
          <a:lstStyle/>
          <a:p>
            <a:fld id="{9798CB86-39D7-463D-91B3-527745BC02C0}" type="slidenum">
              <a:rPr lang="en-US" smtClean="0"/>
              <a:t>28</a:t>
            </a:fld>
            <a:endParaRPr lang="en-US"/>
          </a:p>
        </p:txBody>
      </p:sp>
      <p:sp>
        <p:nvSpPr>
          <p:cNvPr id="13" name="Content Placeholder 2">
            <a:extLst>
              <a:ext uri="{FF2B5EF4-FFF2-40B4-BE49-F238E27FC236}">
                <a16:creationId xmlns:a16="http://schemas.microsoft.com/office/drawing/2014/main" id="{1E28DF4D-A0C9-4200-975F-3C03F321827D}"/>
              </a:ext>
            </a:extLst>
          </p:cNvPr>
          <p:cNvSpPr>
            <a:spLocks noGrp="1"/>
          </p:cNvSpPr>
          <p:nvPr>
            <p:ph idx="1"/>
          </p:nvPr>
        </p:nvSpPr>
        <p:spPr>
          <a:xfrm>
            <a:off x="1097280" y="1845734"/>
            <a:ext cx="6873702" cy="3031066"/>
          </a:xfrm>
        </p:spPr>
        <p:txBody>
          <a:bodyPr>
            <a:normAutofit/>
          </a:bodyPr>
          <a:lstStyle/>
          <a:p>
            <a:r>
              <a:rPr lang="en-US" dirty="0"/>
              <a:t>TFLs have RED and GREEN lights. Find all</a:t>
            </a:r>
          </a:p>
          <a:p>
            <a:r>
              <a:rPr lang="en-US" dirty="0"/>
              <a:t>Implement this function:</a:t>
            </a:r>
          </a:p>
          <a:p>
            <a:endParaRPr lang="en-US" dirty="0"/>
          </a:p>
        </p:txBody>
      </p:sp>
      <p:sp>
        <p:nvSpPr>
          <p:cNvPr id="12" name="Rectangle 2">
            <a:extLst>
              <a:ext uri="{FF2B5EF4-FFF2-40B4-BE49-F238E27FC236}">
                <a16:creationId xmlns:a16="http://schemas.microsoft.com/office/drawing/2014/main" id="{56BF2AD0-802E-4199-B131-02D72640F893}"/>
              </a:ext>
            </a:extLst>
          </p:cNvPr>
          <p:cNvSpPr>
            <a:spLocks noChangeArrowheads="1"/>
          </p:cNvSpPr>
          <p:nvPr/>
        </p:nvSpPr>
        <p:spPr bwMode="auto">
          <a:xfrm>
            <a:off x="1332024" y="2681442"/>
            <a:ext cx="8191666"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b="0" i="0" u="none" strike="noStrike" cap="none" normalizeH="0" baseline="0" dirty="0">
                <a:ln>
                  <a:noFill/>
                </a:ln>
                <a:solidFill>
                  <a:srgbClr val="A9B7C6"/>
                </a:solidFill>
                <a:effectLst/>
                <a:latin typeface="Consolas" panose="020B0609020204030204" pitchFamily="49" charset="0"/>
              </a:rPr>
              <a:t>x_</a:t>
            </a:r>
            <a:r>
              <a:rPr kumimoji="0" lang="en-US" altLang="he-IL" b="0" i="0" u="none" strike="noStrike" cap="none" normalizeH="0" baseline="0" dirty="0">
                <a:ln>
                  <a:noFill/>
                </a:ln>
                <a:solidFill>
                  <a:srgbClr val="A9B7C6"/>
                </a:solidFill>
                <a:effectLst/>
                <a:latin typeface="Consolas" panose="020B0609020204030204" pitchFamily="49" charset="0"/>
              </a:rPr>
              <a:t>red</a:t>
            </a:r>
            <a:r>
              <a:rPr kumimoji="0" lang="he-IL" altLang="he-IL" b="0" i="0" u="none" strike="noStrike" cap="none" normalizeH="0" baseline="0" dirty="0">
                <a:ln>
                  <a:noFill/>
                </a:ln>
                <a:solidFill>
                  <a:srgbClr val="CC7832"/>
                </a:solidFill>
                <a:effectLst/>
                <a:latin typeface="Consolas" panose="020B0609020204030204" pitchFamily="49" charset="0"/>
              </a:rPr>
              <a:t>, </a:t>
            </a:r>
            <a:r>
              <a:rPr kumimoji="0" lang="he-IL" altLang="he-IL" b="0" i="0" u="none" strike="noStrike" cap="none" normalizeH="0" baseline="0" dirty="0">
                <a:ln>
                  <a:noFill/>
                </a:ln>
                <a:solidFill>
                  <a:srgbClr val="A9B7C6"/>
                </a:solidFill>
                <a:effectLst/>
                <a:latin typeface="Consolas" panose="020B0609020204030204" pitchFamily="49" charset="0"/>
              </a:rPr>
              <a:t>y_</a:t>
            </a:r>
            <a:r>
              <a:rPr kumimoji="0" lang="en-US" altLang="he-IL" b="0" i="0" u="none" strike="noStrike" cap="none" normalizeH="0" baseline="0" dirty="0">
                <a:ln>
                  <a:noFill/>
                </a:ln>
                <a:solidFill>
                  <a:srgbClr val="A9B7C6"/>
                </a:solidFill>
                <a:effectLst/>
                <a:latin typeface="Consolas" panose="020B0609020204030204" pitchFamily="49" charset="0"/>
              </a:rPr>
              <a:t>red, </a:t>
            </a:r>
            <a:r>
              <a:rPr kumimoji="0" lang="en-US" altLang="he-IL" b="0" i="0" u="none" strike="noStrike" cap="none" normalizeH="0" baseline="0" dirty="0" err="1">
                <a:ln>
                  <a:noFill/>
                </a:ln>
                <a:solidFill>
                  <a:srgbClr val="A9B7C6"/>
                </a:solidFill>
                <a:effectLst/>
                <a:latin typeface="Consolas" panose="020B0609020204030204" pitchFamily="49" charset="0"/>
              </a:rPr>
              <a:t>x_green</a:t>
            </a:r>
            <a:r>
              <a:rPr kumimoji="0" lang="en-US" altLang="he-IL" b="0" i="0" u="none" strike="noStrike" cap="none" normalizeH="0" baseline="0" dirty="0">
                <a:ln>
                  <a:noFill/>
                </a:ln>
                <a:solidFill>
                  <a:srgbClr val="A9B7C6"/>
                </a:solidFill>
                <a:effectLst/>
                <a:latin typeface="Consolas" panose="020B0609020204030204" pitchFamily="49" charset="0"/>
              </a:rPr>
              <a:t>, </a:t>
            </a:r>
            <a:r>
              <a:rPr kumimoji="0" lang="en-US" altLang="he-IL" b="0" i="0" u="none" strike="noStrike" cap="none" normalizeH="0" baseline="0" dirty="0" err="1">
                <a:ln>
                  <a:noFill/>
                </a:ln>
                <a:solidFill>
                  <a:srgbClr val="A9B7C6"/>
                </a:solidFill>
                <a:effectLst/>
                <a:latin typeface="Consolas" panose="020B0609020204030204" pitchFamily="49" charset="0"/>
              </a:rPr>
              <a:t>y_green</a:t>
            </a:r>
            <a:r>
              <a:rPr kumimoji="0" lang="he-IL" altLang="he-IL" b="0" i="0" u="none" strike="noStrike" cap="none" normalizeH="0" baseline="0" dirty="0">
                <a:ln>
                  <a:noFill/>
                </a:ln>
                <a:solidFill>
                  <a:srgbClr val="A9B7C6"/>
                </a:solidFill>
                <a:effectLst/>
                <a:latin typeface="Consolas" panose="020B0609020204030204" pitchFamily="49" charset="0"/>
              </a:rPr>
              <a:t> = </a:t>
            </a:r>
            <a:r>
              <a:rPr kumimoji="0" lang="he-IL" altLang="he-IL" b="0" i="0" u="none" strike="noStrike" cap="none" normalizeH="0" baseline="0" dirty="0" err="1">
                <a:ln>
                  <a:noFill/>
                </a:ln>
                <a:solidFill>
                  <a:srgbClr val="A9B7C6"/>
                </a:solidFill>
                <a:effectLst/>
                <a:latin typeface="Consolas" panose="020B0609020204030204" pitchFamily="49" charset="0"/>
              </a:rPr>
              <a:t>find_tfl_lights</a:t>
            </a:r>
            <a:r>
              <a:rPr kumimoji="0" lang="he-IL" altLang="he-IL" b="0" i="0" u="none" strike="noStrike" cap="none" normalizeH="0" baseline="0" dirty="0">
                <a:ln>
                  <a:noFill/>
                </a:ln>
                <a:solidFill>
                  <a:srgbClr val="A9B7C6"/>
                </a:solidFill>
                <a:effectLst/>
                <a:latin typeface="Consolas" panose="020B0609020204030204" pitchFamily="49" charset="0"/>
              </a:rPr>
              <a:t>(</a:t>
            </a:r>
            <a:r>
              <a:rPr kumimoji="0" lang="he-IL" altLang="he-IL" b="0" i="0" u="none" strike="noStrike" cap="none" normalizeH="0" baseline="0" dirty="0" err="1">
                <a:ln>
                  <a:noFill/>
                </a:ln>
                <a:solidFill>
                  <a:srgbClr val="A9B7C6"/>
                </a:solidFill>
                <a:effectLst/>
                <a:latin typeface="Consolas" panose="020B0609020204030204" pitchFamily="49" charset="0"/>
              </a:rPr>
              <a:t>c_image</a:t>
            </a:r>
            <a:r>
              <a:rPr kumimoji="0" lang="he-IL" altLang="he-IL" b="0" i="0" u="none" strike="noStrike" cap="none" normalizeH="0" baseline="0" dirty="0">
                <a:ln>
                  <a:noFill/>
                </a:ln>
                <a:solidFill>
                  <a:srgbClr val="CC7832"/>
                </a:solidFill>
                <a:effectLst/>
                <a:latin typeface="Consolas" panose="020B0609020204030204" pitchFamily="49" charset="0"/>
              </a:rPr>
              <a:t>,</a:t>
            </a:r>
            <a:r>
              <a:rPr lang="en-US" altLang="he-IL" dirty="0">
                <a:solidFill>
                  <a:srgbClr val="A9B7C6"/>
                </a:solidFill>
                <a:latin typeface="Consolas" panose="020B0609020204030204" pitchFamily="49" charset="0"/>
              </a:rPr>
              <a:t>**</a:t>
            </a:r>
            <a:r>
              <a:rPr lang="en-US" altLang="he-IL" dirty="0" err="1">
                <a:solidFill>
                  <a:srgbClr val="A9B7C6"/>
                </a:solidFill>
                <a:latin typeface="Consolas" panose="020B0609020204030204" pitchFamily="49" charset="0"/>
              </a:rPr>
              <a:t>kwargs</a:t>
            </a:r>
            <a:r>
              <a:rPr lang="en-US" altLang="he-IL" dirty="0">
                <a:solidFill>
                  <a:srgbClr val="A9B7C6"/>
                </a:solidFill>
                <a:latin typeface="Consolas" panose="020B0609020204030204" pitchFamily="49" charset="0"/>
              </a:rPr>
              <a:t>)</a:t>
            </a:r>
            <a:endParaRPr lang="he-IL" altLang="he-IL" dirty="0">
              <a:solidFill>
                <a:srgbClr val="A9B7C6"/>
              </a:solidFill>
              <a:latin typeface="Consolas" panose="020B0609020204030204" pitchFamily="49" charset="0"/>
            </a:endParaRPr>
          </a:p>
        </p:txBody>
      </p:sp>
    </p:spTree>
    <p:extLst>
      <p:ext uri="{BB962C8B-B14F-4D97-AF65-F5344CB8AC3E}">
        <p14:creationId xmlns:p14="http://schemas.microsoft.com/office/powerpoint/2010/main" val="40810750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ar driving on a city street&#10;&#10;Description automatically generated">
            <a:extLst>
              <a:ext uri="{FF2B5EF4-FFF2-40B4-BE49-F238E27FC236}">
                <a16:creationId xmlns:a16="http://schemas.microsoft.com/office/drawing/2014/main" id="{F236CAED-956A-45CC-9C7A-6F33966B7E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57598"/>
            <a:ext cx="5638804" cy="2819402"/>
          </a:xfrm>
          <a:prstGeom prst="rect">
            <a:avLst/>
          </a:prstGeom>
        </p:spPr>
      </p:pic>
      <p:pic>
        <p:nvPicPr>
          <p:cNvPr id="9" name="Picture 8">
            <a:extLst>
              <a:ext uri="{FF2B5EF4-FFF2-40B4-BE49-F238E27FC236}">
                <a16:creationId xmlns:a16="http://schemas.microsoft.com/office/drawing/2014/main" id="{A6B5EAB5-1E45-4711-AFAD-D01C291F78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5322" y="3640384"/>
            <a:ext cx="5638804" cy="2819402"/>
          </a:xfrm>
          <a:prstGeom prst="rect">
            <a:avLst/>
          </a:prstGeom>
        </p:spPr>
      </p:pic>
      <p:sp>
        <p:nvSpPr>
          <p:cNvPr id="2" name="Title 1"/>
          <p:cNvSpPr>
            <a:spLocks noGrp="1"/>
          </p:cNvSpPr>
          <p:nvPr>
            <p:ph type="title"/>
          </p:nvPr>
        </p:nvSpPr>
        <p:spPr/>
        <p:txBody>
          <a:bodyPr/>
          <a:lstStyle/>
          <a:p>
            <a:r>
              <a:rPr lang="en-US" dirty="0"/>
              <a:t>The exercise</a:t>
            </a:r>
          </a:p>
        </p:txBody>
      </p:sp>
      <p:sp>
        <p:nvSpPr>
          <p:cNvPr id="4" name="Footer Placeholder 3"/>
          <p:cNvSpPr>
            <a:spLocks noGrp="1"/>
          </p:cNvSpPr>
          <p:nvPr>
            <p:ph type="ftr" sz="quarter" idx="11"/>
          </p:nvPr>
        </p:nvSpPr>
        <p:spPr/>
        <p:txBody>
          <a:bodyPr/>
          <a:lstStyle/>
          <a:p>
            <a:r>
              <a:rPr lang="en-US" sz="900" b="1"/>
              <a:t>Mobileye Proprietary and Confidential</a:t>
            </a:r>
            <a:endParaRPr lang="en-US" dirty="0"/>
          </a:p>
        </p:txBody>
      </p:sp>
      <p:sp>
        <p:nvSpPr>
          <p:cNvPr id="5" name="Slide Number Placeholder 4"/>
          <p:cNvSpPr>
            <a:spLocks noGrp="1"/>
          </p:cNvSpPr>
          <p:nvPr>
            <p:ph type="sldNum" sz="quarter" idx="12"/>
          </p:nvPr>
        </p:nvSpPr>
        <p:spPr/>
        <p:txBody>
          <a:bodyPr/>
          <a:lstStyle/>
          <a:p>
            <a:fld id="{9798CB86-39D7-463D-91B3-527745BC02C0}" type="slidenum">
              <a:rPr lang="en-US" smtClean="0"/>
              <a:t>29</a:t>
            </a:fld>
            <a:endParaRPr lang="en-US"/>
          </a:p>
        </p:txBody>
      </p:sp>
      <p:sp>
        <p:nvSpPr>
          <p:cNvPr id="13" name="Content Placeholder 2">
            <a:extLst>
              <a:ext uri="{FF2B5EF4-FFF2-40B4-BE49-F238E27FC236}">
                <a16:creationId xmlns:a16="http://schemas.microsoft.com/office/drawing/2014/main" id="{1E28DF4D-A0C9-4200-975F-3C03F321827D}"/>
              </a:ext>
            </a:extLst>
          </p:cNvPr>
          <p:cNvSpPr>
            <a:spLocks noGrp="1"/>
          </p:cNvSpPr>
          <p:nvPr>
            <p:ph idx="1"/>
          </p:nvPr>
        </p:nvSpPr>
        <p:spPr>
          <a:xfrm>
            <a:off x="1097280" y="1845734"/>
            <a:ext cx="6873702" cy="1354668"/>
          </a:xfrm>
        </p:spPr>
        <p:txBody>
          <a:bodyPr>
            <a:normAutofit/>
          </a:bodyPr>
          <a:lstStyle/>
          <a:p>
            <a:r>
              <a:rPr lang="en-US" dirty="0"/>
              <a:t>Can read an image using:</a:t>
            </a:r>
          </a:p>
          <a:p>
            <a:pPr marL="0" indent="0">
              <a:buNone/>
            </a:pPr>
            <a:endParaRPr lang="en-US" dirty="0"/>
          </a:p>
        </p:txBody>
      </p:sp>
      <p:sp>
        <p:nvSpPr>
          <p:cNvPr id="11" name="Rectangle 1">
            <a:extLst>
              <a:ext uri="{FF2B5EF4-FFF2-40B4-BE49-F238E27FC236}">
                <a16:creationId xmlns:a16="http://schemas.microsoft.com/office/drawing/2014/main" id="{7ADDDCA8-B6C9-4797-BFF9-8E79C8B03CE6}"/>
              </a:ext>
            </a:extLst>
          </p:cNvPr>
          <p:cNvSpPr>
            <a:spLocks noChangeArrowheads="1"/>
          </p:cNvSpPr>
          <p:nvPr/>
        </p:nvSpPr>
        <p:spPr bwMode="auto">
          <a:xfrm>
            <a:off x="1332024" y="2219780"/>
            <a:ext cx="5210175"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b="0" i="0" u="none" strike="noStrike" cap="none" normalizeH="0" baseline="0" dirty="0">
                <a:ln>
                  <a:noFill/>
                </a:ln>
                <a:solidFill>
                  <a:srgbClr val="CC7832"/>
                </a:solidFill>
                <a:effectLst/>
                <a:latin typeface="Consolas" panose="020B0609020204030204" pitchFamily="49" charset="0"/>
              </a:rPr>
              <a:t>from </a:t>
            </a:r>
            <a:r>
              <a:rPr kumimoji="0" lang="he-IL" altLang="he-IL" b="0" i="0" u="none" strike="noStrike" cap="none" normalizeH="0" baseline="0" dirty="0">
                <a:ln>
                  <a:noFill/>
                </a:ln>
                <a:solidFill>
                  <a:srgbClr val="A9B7C6"/>
                </a:solidFill>
                <a:effectLst/>
                <a:latin typeface="Consolas" panose="020B0609020204030204" pitchFamily="49" charset="0"/>
              </a:rPr>
              <a:t>PIL </a:t>
            </a:r>
            <a:r>
              <a:rPr kumimoji="0" lang="he-IL" altLang="he-IL" b="0" i="0" u="none" strike="noStrike" cap="none" normalizeH="0" baseline="0" dirty="0" err="1">
                <a:ln>
                  <a:noFill/>
                </a:ln>
                <a:solidFill>
                  <a:srgbClr val="CC7832"/>
                </a:solidFill>
                <a:effectLst/>
                <a:latin typeface="Consolas" panose="020B0609020204030204" pitchFamily="49" charset="0"/>
              </a:rPr>
              <a:t>import</a:t>
            </a:r>
            <a:r>
              <a:rPr kumimoji="0" lang="he-IL" altLang="he-IL" b="0" i="0" u="none" strike="noStrike" cap="none" normalizeH="0" baseline="0" dirty="0">
                <a:ln>
                  <a:noFill/>
                </a:ln>
                <a:solidFill>
                  <a:srgbClr val="CC7832"/>
                </a:solidFill>
                <a:effectLst/>
                <a:latin typeface="Consolas" panose="020B0609020204030204" pitchFamily="49" charset="0"/>
              </a:rPr>
              <a:t> </a:t>
            </a:r>
            <a:r>
              <a:rPr kumimoji="0" lang="he-IL" altLang="he-IL" b="0" i="0" u="none" strike="noStrike" cap="none" normalizeH="0" baseline="0" dirty="0" err="1">
                <a:ln>
                  <a:noFill/>
                </a:ln>
                <a:solidFill>
                  <a:srgbClr val="A9B7C6"/>
                </a:solidFill>
                <a:effectLst/>
                <a:latin typeface="Consolas" panose="020B0609020204030204" pitchFamily="49" charset="0"/>
              </a:rPr>
              <a:t>Image</a:t>
            </a:r>
            <a:endParaRPr kumimoji="0" lang="he-IL" altLang="he-IL" b="0" i="0" u="none" strike="noStrike" cap="none" normalizeH="0" baseline="0" dirty="0">
              <a:ln>
                <a:noFill/>
              </a:ln>
              <a:solidFill>
                <a:srgbClr val="A9B7C6"/>
              </a:solidFill>
              <a:effectLst/>
              <a:latin typeface="Consolas" panose="020B0609020204030204" pitchFamily="49" charset="0"/>
            </a:endParaRPr>
          </a:p>
          <a:p>
            <a:pPr eaLnBrk="0" fontAlgn="base" hangingPunct="0">
              <a:spcBef>
                <a:spcPct val="0"/>
              </a:spcBef>
              <a:spcAft>
                <a:spcPct val="0"/>
              </a:spcAft>
            </a:pPr>
            <a:r>
              <a:rPr lang="he-IL" altLang="he-IL" dirty="0" err="1">
                <a:solidFill>
                  <a:srgbClr val="A9B7C6"/>
                </a:solidFill>
                <a:latin typeface="Consolas" panose="020B0609020204030204" pitchFamily="49" charset="0"/>
              </a:rPr>
              <a:t>image</a:t>
            </a:r>
            <a:r>
              <a:rPr lang="he-IL" altLang="he-IL" dirty="0">
                <a:solidFill>
                  <a:srgbClr val="A9B7C6"/>
                </a:solidFill>
                <a:latin typeface="Consolas" panose="020B0609020204030204" pitchFamily="49" charset="0"/>
              </a:rPr>
              <a:t> = </a:t>
            </a:r>
            <a:r>
              <a:rPr lang="he-IL" altLang="he-IL" dirty="0" err="1">
                <a:solidFill>
                  <a:srgbClr val="A9B7C6"/>
                </a:solidFill>
                <a:latin typeface="Consolas" panose="020B0609020204030204" pitchFamily="49" charset="0"/>
              </a:rPr>
              <a:t>np.array</a:t>
            </a:r>
            <a:r>
              <a:rPr lang="he-IL" altLang="he-IL" dirty="0">
                <a:solidFill>
                  <a:srgbClr val="A9B7C6"/>
                </a:solidFill>
                <a:latin typeface="Consolas" panose="020B0609020204030204" pitchFamily="49" charset="0"/>
              </a:rPr>
              <a:t>(</a:t>
            </a:r>
            <a:r>
              <a:rPr lang="he-IL" altLang="he-IL" dirty="0" err="1">
                <a:solidFill>
                  <a:srgbClr val="A9B7C6"/>
                </a:solidFill>
                <a:latin typeface="Consolas" panose="020B0609020204030204" pitchFamily="49" charset="0"/>
              </a:rPr>
              <a:t>Image.open</a:t>
            </a:r>
            <a:r>
              <a:rPr lang="he-IL" altLang="he-IL" dirty="0">
                <a:solidFill>
                  <a:srgbClr val="A9B7C6"/>
                </a:solidFill>
                <a:latin typeface="Consolas" panose="020B0609020204030204" pitchFamily="49" charset="0"/>
              </a:rPr>
              <a:t>(</a:t>
            </a:r>
            <a:r>
              <a:rPr lang="he-IL" altLang="he-IL" dirty="0" err="1">
                <a:solidFill>
                  <a:srgbClr val="A9B7C6"/>
                </a:solidFill>
                <a:latin typeface="Consolas" panose="020B0609020204030204" pitchFamily="49" charset="0"/>
              </a:rPr>
              <a:t>image_path</a:t>
            </a:r>
            <a:r>
              <a:rPr lang="he-IL" altLang="he-IL" dirty="0">
                <a:solidFill>
                  <a:srgbClr val="A9B7C6"/>
                </a:solidFill>
                <a:latin typeface="Consolas" panose="020B0609020204030204" pitchFamily="49" charset="0"/>
              </a:rPr>
              <a:t>))</a:t>
            </a:r>
            <a:endParaRPr lang="he-IL" altLang="he-IL" sz="4400" dirty="0">
              <a:latin typeface="Arial" panose="020B0604020202020204" pitchFamily="34" charset="0"/>
            </a:endParaRPr>
          </a:p>
        </p:txBody>
      </p:sp>
    </p:spTree>
    <p:extLst>
      <p:ext uri="{BB962C8B-B14F-4D97-AF65-F5344CB8AC3E}">
        <p14:creationId xmlns:p14="http://schemas.microsoft.com/office/powerpoint/2010/main" val="623068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Color</a:t>
            </a:r>
          </a:p>
        </p:txBody>
      </p:sp>
      <p:sp>
        <p:nvSpPr>
          <p:cNvPr id="4" name="Footer Placeholder 3"/>
          <p:cNvSpPr>
            <a:spLocks noGrp="1"/>
          </p:cNvSpPr>
          <p:nvPr>
            <p:ph type="ftr" sz="quarter" idx="11"/>
          </p:nvPr>
        </p:nvSpPr>
        <p:spPr/>
        <p:txBody>
          <a:bodyPr/>
          <a:lstStyle/>
          <a:p>
            <a:r>
              <a:rPr lang="en-US" sz="900" b="1"/>
              <a:t>Mobileye Proprietary and Confidential</a:t>
            </a:r>
            <a:endParaRPr lang="en-US" dirty="0"/>
          </a:p>
        </p:txBody>
      </p:sp>
      <p:sp>
        <p:nvSpPr>
          <p:cNvPr id="5" name="Slide Number Placeholder 4"/>
          <p:cNvSpPr>
            <a:spLocks noGrp="1"/>
          </p:cNvSpPr>
          <p:nvPr>
            <p:ph type="sldNum" sz="quarter" idx="12"/>
          </p:nvPr>
        </p:nvSpPr>
        <p:spPr/>
        <p:txBody>
          <a:bodyPr/>
          <a:lstStyle/>
          <a:p>
            <a:fld id="{9798CB86-39D7-463D-91B3-527745BC02C0}" type="slidenum">
              <a:rPr lang="en-US" smtClean="0"/>
              <a:t>3</a:t>
            </a:fld>
            <a:endParaRPr lang="en-US"/>
          </a:p>
        </p:txBody>
      </p:sp>
      <p:pic>
        <p:nvPicPr>
          <p:cNvPr id="6" name="Picture 5">
            <a:extLst>
              <a:ext uri="{FF2B5EF4-FFF2-40B4-BE49-F238E27FC236}">
                <a16:creationId xmlns:a16="http://schemas.microsoft.com/office/drawing/2014/main" id="{D13088FE-07E6-4FE0-AEE8-F68C327404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9734" y="3715035"/>
            <a:ext cx="3278889" cy="2262433"/>
          </a:xfrm>
          <a:prstGeom prst="rect">
            <a:avLst/>
          </a:prstGeom>
        </p:spPr>
      </p:pic>
      <p:pic>
        <p:nvPicPr>
          <p:cNvPr id="7" name="Picture 6">
            <a:extLst>
              <a:ext uri="{FF2B5EF4-FFF2-40B4-BE49-F238E27FC236}">
                <a16:creationId xmlns:a16="http://schemas.microsoft.com/office/drawing/2014/main" id="{A186F819-2196-4986-B35D-FA2A988A06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9732" y="3429000"/>
            <a:ext cx="3278889" cy="2262433"/>
          </a:xfrm>
          <a:prstGeom prst="rect">
            <a:avLst/>
          </a:prstGeom>
        </p:spPr>
      </p:pic>
      <p:pic>
        <p:nvPicPr>
          <p:cNvPr id="8" name="Picture 7">
            <a:extLst>
              <a:ext uri="{FF2B5EF4-FFF2-40B4-BE49-F238E27FC236}">
                <a16:creationId xmlns:a16="http://schemas.microsoft.com/office/drawing/2014/main" id="{9FF2C55C-FAEC-4984-BA08-3DFFE179B4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9732" y="3142965"/>
            <a:ext cx="3278889" cy="2262433"/>
          </a:xfrm>
          <a:prstGeom prst="rect">
            <a:avLst/>
          </a:prstGeom>
        </p:spPr>
      </p:pic>
      <p:sp>
        <p:nvSpPr>
          <p:cNvPr id="3" name="Content Placeholder 2"/>
          <p:cNvSpPr>
            <a:spLocks noGrp="1"/>
          </p:cNvSpPr>
          <p:nvPr>
            <p:ph idx="1"/>
          </p:nvPr>
        </p:nvSpPr>
        <p:spPr/>
        <p:txBody>
          <a:bodyPr/>
          <a:lstStyle/>
          <a:p>
            <a:r>
              <a:rPr lang="en-US" dirty="0"/>
              <a:t>The cavities illustration would only create grayscale images, since these cavities are unable to distinguish how much they have of each color. To capture color images, a filter has to be placed over each cavity that permits only particular colors of light. Virtually all current digital cameras can only capture one of three primary colors in each cavity, and so they discard roughly 2/3 of the incoming light. As a result, the camera has to approximate the other two primary colors in order to have full color at every pixel.</a:t>
            </a:r>
          </a:p>
        </p:txBody>
      </p:sp>
      <p:sp>
        <p:nvSpPr>
          <p:cNvPr id="9" name="TextBox 8">
            <a:extLst>
              <a:ext uri="{FF2B5EF4-FFF2-40B4-BE49-F238E27FC236}">
                <a16:creationId xmlns:a16="http://schemas.microsoft.com/office/drawing/2014/main" id="{FE6D18EE-7DCE-410C-8DA9-2D62F317647E}"/>
              </a:ext>
            </a:extLst>
          </p:cNvPr>
          <p:cNvSpPr txBox="1"/>
          <p:nvPr/>
        </p:nvSpPr>
        <p:spPr>
          <a:xfrm>
            <a:off x="2987500" y="3868349"/>
            <a:ext cx="2317667" cy="369332"/>
          </a:xfrm>
          <a:prstGeom prst="rect">
            <a:avLst/>
          </a:prstGeom>
          <a:solidFill>
            <a:schemeClr val="accent6">
              <a:lumMod val="20000"/>
              <a:lumOff val="80000"/>
            </a:schemeClr>
          </a:solidFill>
          <a:ln w="57150">
            <a:solidFill>
              <a:srgbClr val="FF0000"/>
            </a:solidFill>
          </a:ln>
        </p:spPr>
        <p:txBody>
          <a:bodyPr wrap="square" rtlCol="1">
            <a:spAutoFit/>
          </a:bodyPr>
          <a:lstStyle/>
          <a:p>
            <a:r>
              <a:rPr lang="en-US" dirty="0"/>
              <a:t>3 pixels in each “box”</a:t>
            </a:r>
            <a:endParaRPr lang="he-IL" dirty="0"/>
          </a:p>
        </p:txBody>
      </p:sp>
      <p:cxnSp>
        <p:nvCxnSpPr>
          <p:cNvPr id="10" name="Straight Arrow Connector 9">
            <a:extLst>
              <a:ext uri="{FF2B5EF4-FFF2-40B4-BE49-F238E27FC236}">
                <a16:creationId xmlns:a16="http://schemas.microsoft.com/office/drawing/2014/main" id="{B9E4D77E-49B9-4AA8-837B-35608A8D8849}"/>
              </a:ext>
            </a:extLst>
          </p:cNvPr>
          <p:cNvCxnSpPr>
            <a:cxnSpLocks/>
            <a:stCxn id="9" idx="2"/>
          </p:cNvCxnSpPr>
          <p:nvPr/>
        </p:nvCxnSpPr>
        <p:spPr>
          <a:xfrm flipH="1">
            <a:off x="4092790" y="4237681"/>
            <a:ext cx="53544" cy="7956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742F06C-9148-4373-AC73-8F5275F9F665}"/>
              </a:ext>
            </a:extLst>
          </p:cNvPr>
          <p:cNvSpPr txBox="1"/>
          <p:nvPr/>
        </p:nvSpPr>
        <p:spPr>
          <a:xfrm>
            <a:off x="570977" y="5322101"/>
            <a:ext cx="2317667" cy="369332"/>
          </a:xfrm>
          <a:prstGeom prst="rect">
            <a:avLst/>
          </a:prstGeom>
          <a:solidFill>
            <a:schemeClr val="accent6">
              <a:lumMod val="20000"/>
              <a:lumOff val="80000"/>
            </a:schemeClr>
          </a:solidFill>
          <a:ln w="57150">
            <a:solidFill>
              <a:srgbClr val="FF0000"/>
            </a:solidFill>
          </a:ln>
        </p:spPr>
        <p:txBody>
          <a:bodyPr wrap="square" rtlCol="1">
            <a:spAutoFit/>
          </a:bodyPr>
          <a:lstStyle/>
          <a:p>
            <a:r>
              <a:rPr lang="en-US" dirty="0"/>
              <a:t>A color per layer</a:t>
            </a:r>
            <a:endParaRPr lang="he-IL" dirty="0"/>
          </a:p>
        </p:txBody>
      </p:sp>
      <p:cxnSp>
        <p:nvCxnSpPr>
          <p:cNvPr id="14" name="Straight Arrow Connector 13">
            <a:extLst>
              <a:ext uri="{FF2B5EF4-FFF2-40B4-BE49-F238E27FC236}">
                <a16:creationId xmlns:a16="http://schemas.microsoft.com/office/drawing/2014/main" id="{FF680A05-3E94-4FF4-8002-53F1853A7020}"/>
              </a:ext>
            </a:extLst>
          </p:cNvPr>
          <p:cNvCxnSpPr>
            <a:cxnSpLocks/>
            <a:stCxn id="13" idx="3"/>
          </p:cNvCxnSpPr>
          <p:nvPr/>
        </p:nvCxnSpPr>
        <p:spPr>
          <a:xfrm flipV="1">
            <a:off x="2888644" y="5497731"/>
            <a:ext cx="797541" cy="90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30641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pilot</a:t>
            </a:r>
          </a:p>
        </p:txBody>
      </p:sp>
      <p:sp>
        <p:nvSpPr>
          <p:cNvPr id="4" name="Footer Placeholder 3"/>
          <p:cNvSpPr>
            <a:spLocks noGrp="1"/>
          </p:cNvSpPr>
          <p:nvPr>
            <p:ph type="ftr" sz="quarter" idx="11"/>
          </p:nvPr>
        </p:nvSpPr>
        <p:spPr/>
        <p:txBody>
          <a:bodyPr/>
          <a:lstStyle/>
          <a:p>
            <a:r>
              <a:rPr lang="en-US" sz="900" b="1"/>
              <a:t>Mobileye Proprietary and Confidential</a:t>
            </a:r>
            <a:endParaRPr lang="en-US" dirty="0"/>
          </a:p>
        </p:txBody>
      </p:sp>
      <p:sp>
        <p:nvSpPr>
          <p:cNvPr id="5" name="Slide Number Placeholder 4"/>
          <p:cNvSpPr>
            <a:spLocks noGrp="1"/>
          </p:cNvSpPr>
          <p:nvPr>
            <p:ph type="sldNum" sz="quarter" idx="12"/>
          </p:nvPr>
        </p:nvSpPr>
        <p:spPr/>
        <p:txBody>
          <a:bodyPr/>
          <a:lstStyle/>
          <a:p>
            <a:fld id="{9798CB86-39D7-463D-91B3-527745BC02C0}" type="slidenum">
              <a:rPr lang="en-US" smtClean="0"/>
              <a:t>30</a:t>
            </a:fld>
            <a:endParaRPr lang="en-US"/>
          </a:p>
        </p:txBody>
      </p:sp>
      <p:sp>
        <p:nvSpPr>
          <p:cNvPr id="13" name="Content Placeholder 2">
            <a:extLst>
              <a:ext uri="{FF2B5EF4-FFF2-40B4-BE49-F238E27FC236}">
                <a16:creationId xmlns:a16="http://schemas.microsoft.com/office/drawing/2014/main" id="{1E28DF4D-A0C9-4200-975F-3C03F321827D}"/>
              </a:ext>
            </a:extLst>
          </p:cNvPr>
          <p:cNvSpPr>
            <a:spLocks noGrp="1"/>
          </p:cNvSpPr>
          <p:nvPr>
            <p:ph idx="1"/>
          </p:nvPr>
        </p:nvSpPr>
        <p:spPr>
          <a:xfrm>
            <a:off x="1097280" y="1845734"/>
            <a:ext cx="6873702" cy="1354668"/>
          </a:xfrm>
        </p:spPr>
        <p:txBody>
          <a:bodyPr>
            <a:normAutofit/>
          </a:bodyPr>
          <a:lstStyle/>
          <a:p>
            <a:r>
              <a:rPr lang="en-US" dirty="0"/>
              <a:t>Use this code to test your environment</a:t>
            </a:r>
          </a:p>
          <a:p>
            <a:r>
              <a:rPr lang="en-US" dirty="0"/>
              <a:t>Gives you a kick-start to reading and displaying images</a:t>
            </a:r>
          </a:p>
          <a:p>
            <a:r>
              <a:rPr lang="en-US" dirty="0"/>
              <a:t>Now all you have to do is implement the algorithm</a:t>
            </a:r>
          </a:p>
          <a:p>
            <a:endParaRPr lang="en-US" dirty="0"/>
          </a:p>
          <a:p>
            <a:pPr marL="0" indent="0">
              <a:buNone/>
            </a:pPr>
            <a:endParaRPr lang="en-US" dirty="0"/>
          </a:p>
        </p:txBody>
      </p:sp>
      <p:pic>
        <p:nvPicPr>
          <p:cNvPr id="3" name="Picture 2">
            <a:extLst>
              <a:ext uri="{FF2B5EF4-FFF2-40B4-BE49-F238E27FC236}">
                <a16:creationId xmlns:a16="http://schemas.microsoft.com/office/drawing/2014/main" id="{EA4D1632-8073-4ABE-A018-C4F9B63A4795}"/>
              </a:ext>
            </a:extLst>
          </p:cNvPr>
          <p:cNvPicPr>
            <a:picLocks noChangeAspect="1"/>
          </p:cNvPicPr>
          <p:nvPr/>
        </p:nvPicPr>
        <p:blipFill>
          <a:blip r:embed="rId2"/>
          <a:stretch>
            <a:fillRect/>
          </a:stretch>
        </p:blipFill>
        <p:spPr>
          <a:xfrm>
            <a:off x="7993832" y="1083467"/>
            <a:ext cx="3897212" cy="5148263"/>
          </a:xfrm>
          <a:prstGeom prst="rect">
            <a:avLst/>
          </a:prstGeom>
        </p:spPr>
      </p:pic>
      <p:pic>
        <p:nvPicPr>
          <p:cNvPr id="7" name="Picture 6">
            <a:extLst>
              <a:ext uri="{FF2B5EF4-FFF2-40B4-BE49-F238E27FC236}">
                <a16:creationId xmlns:a16="http://schemas.microsoft.com/office/drawing/2014/main" id="{6DC7DD96-B6F9-4D82-A2ED-C8626EA524FC}"/>
              </a:ext>
            </a:extLst>
          </p:cNvPr>
          <p:cNvPicPr>
            <a:picLocks noChangeAspect="1"/>
          </p:cNvPicPr>
          <p:nvPr/>
        </p:nvPicPr>
        <p:blipFill>
          <a:blip r:embed="rId3"/>
          <a:stretch>
            <a:fillRect/>
          </a:stretch>
        </p:blipFill>
        <p:spPr>
          <a:xfrm>
            <a:off x="1074430" y="3200402"/>
            <a:ext cx="6429375" cy="3333750"/>
          </a:xfrm>
          <a:prstGeom prst="rect">
            <a:avLst/>
          </a:prstGeom>
        </p:spPr>
      </p:pic>
    </p:spTree>
    <p:extLst>
      <p:ext uri="{BB962C8B-B14F-4D97-AF65-F5344CB8AC3E}">
        <p14:creationId xmlns:p14="http://schemas.microsoft.com/office/powerpoint/2010/main" val="42080247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luck!</a:t>
            </a:r>
          </a:p>
        </p:txBody>
      </p:sp>
      <p:sp>
        <p:nvSpPr>
          <p:cNvPr id="4" name="Footer Placeholder 3"/>
          <p:cNvSpPr>
            <a:spLocks noGrp="1"/>
          </p:cNvSpPr>
          <p:nvPr>
            <p:ph type="ftr" sz="quarter" idx="11"/>
          </p:nvPr>
        </p:nvSpPr>
        <p:spPr/>
        <p:txBody>
          <a:bodyPr/>
          <a:lstStyle/>
          <a:p>
            <a:r>
              <a:rPr lang="en-US" sz="900" b="1"/>
              <a:t>Mobileye Proprietary and Confidential</a:t>
            </a:r>
            <a:endParaRPr lang="en-US" dirty="0"/>
          </a:p>
        </p:txBody>
      </p:sp>
      <p:sp>
        <p:nvSpPr>
          <p:cNvPr id="5" name="Slide Number Placeholder 4"/>
          <p:cNvSpPr>
            <a:spLocks noGrp="1"/>
          </p:cNvSpPr>
          <p:nvPr>
            <p:ph type="sldNum" sz="quarter" idx="12"/>
          </p:nvPr>
        </p:nvSpPr>
        <p:spPr/>
        <p:txBody>
          <a:bodyPr/>
          <a:lstStyle/>
          <a:p>
            <a:fld id="{9798CB86-39D7-463D-91B3-527745BC02C0}" type="slidenum">
              <a:rPr lang="en-US" smtClean="0"/>
              <a:t>31</a:t>
            </a:fld>
            <a:endParaRPr lang="en-US"/>
          </a:p>
        </p:txBody>
      </p:sp>
      <p:pic>
        <p:nvPicPr>
          <p:cNvPr id="3074" name="Picture 2" descr="Ha ha, this is how i feel when i come to a stoplight ;) Stoplight ...">
            <a:extLst>
              <a:ext uri="{FF2B5EF4-FFF2-40B4-BE49-F238E27FC236}">
                <a16:creationId xmlns:a16="http://schemas.microsoft.com/office/drawing/2014/main" id="{465DD08D-3811-4FFF-A09B-3CD0EBFB42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4997" y="1883092"/>
            <a:ext cx="3722006" cy="4430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3862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ow a CCD Converts Light to Voltage">
            <a:extLst>
              <a:ext uri="{FF2B5EF4-FFF2-40B4-BE49-F238E27FC236}">
                <a16:creationId xmlns:a16="http://schemas.microsoft.com/office/drawing/2014/main" id="{8AC07A7F-46DC-42AE-B84D-AFA7BD3FE2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3675" y="3125868"/>
            <a:ext cx="5424196" cy="36937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Bayer Filter</a:t>
            </a:r>
          </a:p>
        </p:txBody>
      </p:sp>
      <p:sp>
        <p:nvSpPr>
          <p:cNvPr id="3" name="Content Placeholder 2"/>
          <p:cNvSpPr>
            <a:spLocks noGrp="1"/>
          </p:cNvSpPr>
          <p:nvPr>
            <p:ph idx="1"/>
          </p:nvPr>
        </p:nvSpPr>
        <p:spPr/>
        <p:txBody>
          <a:bodyPr/>
          <a:lstStyle/>
          <a:p>
            <a:r>
              <a:rPr lang="en-US" dirty="0"/>
              <a:t>Bayer color filter array is a popular format for digital acquisition of color images. The pattern of the color filters is shown below (left). Note that half of the total number of pixels are green</a:t>
            </a:r>
          </a:p>
          <a:p>
            <a:r>
              <a:rPr lang="en-US" dirty="0"/>
              <a:t>Right image shows how a Bayer patter RGB sensor is implemented. Note the layers of micro-lenses above the sensor, which perform low-pass filtering</a:t>
            </a:r>
          </a:p>
          <a:p>
            <a:endParaRPr lang="en-US" dirty="0"/>
          </a:p>
        </p:txBody>
      </p:sp>
      <p:sp>
        <p:nvSpPr>
          <p:cNvPr id="4" name="Footer Placeholder 3"/>
          <p:cNvSpPr>
            <a:spLocks noGrp="1"/>
          </p:cNvSpPr>
          <p:nvPr>
            <p:ph type="ftr" sz="quarter" idx="11"/>
          </p:nvPr>
        </p:nvSpPr>
        <p:spPr/>
        <p:txBody>
          <a:bodyPr/>
          <a:lstStyle/>
          <a:p>
            <a:r>
              <a:rPr lang="en-US" sz="900" b="1"/>
              <a:t>Mobileye Proprietary and Confidential</a:t>
            </a:r>
            <a:endParaRPr lang="en-US" dirty="0"/>
          </a:p>
        </p:txBody>
      </p:sp>
      <p:sp>
        <p:nvSpPr>
          <p:cNvPr id="5" name="Slide Number Placeholder 4"/>
          <p:cNvSpPr>
            <a:spLocks noGrp="1"/>
          </p:cNvSpPr>
          <p:nvPr>
            <p:ph type="sldNum" sz="quarter" idx="12"/>
          </p:nvPr>
        </p:nvSpPr>
        <p:spPr/>
        <p:txBody>
          <a:bodyPr/>
          <a:lstStyle/>
          <a:p>
            <a:fld id="{9798CB86-39D7-463D-91B3-527745BC02C0}" type="slidenum">
              <a:rPr lang="en-US" smtClean="0"/>
              <a:t>4</a:t>
            </a:fld>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4746" y="3638549"/>
            <a:ext cx="2696838" cy="2708878"/>
          </a:xfrm>
          <a:prstGeom prst="rect">
            <a:avLst/>
          </a:prstGeom>
        </p:spPr>
      </p:pic>
    </p:spTree>
    <p:extLst>
      <p:ext uri="{BB962C8B-B14F-4D97-AF65-F5344CB8AC3E}">
        <p14:creationId xmlns:p14="http://schemas.microsoft.com/office/powerpoint/2010/main" val="3330242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BAYER DEMOSAICING</a:t>
            </a:r>
          </a:p>
        </p:txBody>
      </p:sp>
      <p:sp>
        <p:nvSpPr>
          <p:cNvPr id="3" name="Content Placeholder 2"/>
          <p:cNvSpPr>
            <a:spLocks noGrp="1"/>
          </p:cNvSpPr>
          <p:nvPr>
            <p:ph idx="1"/>
          </p:nvPr>
        </p:nvSpPr>
        <p:spPr/>
        <p:txBody>
          <a:bodyPr>
            <a:normAutofit/>
          </a:bodyPr>
          <a:lstStyle/>
          <a:p>
            <a:r>
              <a:rPr lang="en-US" dirty="0"/>
              <a:t>A </a:t>
            </a:r>
            <a:r>
              <a:rPr lang="en-US" b="1" dirty="0" err="1"/>
              <a:t>demosaicing</a:t>
            </a:r>
            <a:r>
              <a:rPr lang="en-US" dirty="0"/>
              <a:t> (also </a:t>
            </a:r>
            <a:r>
              <a:rPr lang="en-US" b="1" dirty="0"/>
              <a:t>de-</a:t>
            </a:r>
            <a:r>
              <a:rPr lang="en-US" b="1" dirty="0" err="1"/>
              <a:t>mosaicing</a:t>
            </a:r>
            <a:r>
              <a:rPr lang="en-US" dirty="0"/>
              <a:t>, </a:t>
            </a:r>
            <a:r>
              <a:rPr lang="en-US" b="1" dirty="0" err="1"/>
              <a:t>demosaicking</a:t>
            </a:r>
            <a:r>
              <a:rPr lang="en-US" dirty="0"/>
              <a:t> or </a:t>
            </a:r>
            <a:r>
              <a:rPr lang="en-US" b="1" dirty="0" err="1"/>
              <a:t>debayering</a:t>
            </a:r>
            <a:r>
              <a:rPr lang="en-US" dirty="0"/>
              <a:t>) algorithm is a digital image process used to reconstruct a full color image from the incomplete color samples output from an image sensor overlaid with a color filter array (CFA). It is also known as </a:t>
            </a:r>
            <a:r>
              <a:rPr lang="en-US" i="1" dirty="0"/>
              <a:t>CFA interpolation</a:t>
            </a:r>
            <a:r>
              <a:rPr lang="en-US" dirty="0"/>
              <a:t> or </a:t>
            </a:r>
            <a:r>
              <a:rPr lang="en-US" i="1" dirty="0"/>
              <a:t>color reconstruction</a:t>
            </a:r>
            <a:r>
              <a:rPr lang="en-US" dirty="0"/>
              <a:t>. </a:t>
            </a:r>
          </a:p>
          <a:p>
            <a:r>
              <a:rPr lang="en-US" dirty="0"/>
              <a:t>Most modern digital cameras acquire images using a single image sensor overlaid with a CFA, so </a:t>
            </a:r>
            <a:r>
              <a:rPr lang="en-US" dirty="0" err="1"/>
              <a:t>demosaicing</a:t>
            </a:r>
            <a:r>
              <a:rPr lang="en-US" dirty="0"/>
              <a:t> is part of the processing pipeline required to render these images into a viewable format. </a:t>
            </a:r>
          </a:p>
          <a:p>
            <a:r>
              <a:rPr lang="en-US" dirty="0"/>
              <a:t>The aim of a </a:t>
            </a:r>
            <a:r>
              <a:rPr lang="en-US" dirty="0" err="1"/>
              <a:t>demosaicing</a:t>
            </a:r>
            <a:r>
              <a:rPr lang="en-US" dirty="0"/>
              <a:t> algorithm is to reconstruct a full color image (i.e. a full set of color triples) from the spatially </a:t>
            </a:r>
            <a:r>
              <a:rPr lang="en-US" dirty="0" err="1"/>
              <a:t>undersampled</a:t>
            </a:r>
            <a:r>
              <a:rPr lang="en-US" dirty="0"/>
              <a:t> color channel output from the CFA. </a:t>
            </a:r>
          </a:p>
          <a:p>
            <a:endParaRPr lang="en-US" dirty="0"/>
          </a:p>
          <a:p>
            <a:endParaRPr lang="en-US" dirty="0"/>
          </a:p>
        </p:txBody>
      </p:sp>
      <p:sp>
        <p:nvSpPr>
          <p:cNvPr id="4" name="Footer Placeholder 3"/>
          <p:cNvSpPr>
            <a:spLocks noGrp="1"/>
          </p:cNvSpPr>
          <p:nvPr>
            <p:ph type="ftr" sz="quarter" idx="11"/>
          </p:nvPr>
        </p:nvSpPr>
        <p:spPr/>
        <p:txBody>
          <a:bodyPr/>
          <a:lstStyle/>
          <a:p>
            <a:r>
              <a:rPr lang="en-US" sz="900" b="1"/>
              <a:t>Mobileye Proprietary and Confidential</a:t>
            </a:r>
            <a:endParaRPr lang="en-US" dirty="0"/>
          </a:p>
        </p:txBody>
      </p:sp>
      <p:sp>
        <p:nvSpPr>
          <p:cNvPr id="5" name="Slide Number Placeholder 4"/>
          <p:cNvSpPr>
            <a:spLocks noGrp="1"/>
          </p:cNvSpPr>
          <p:nvPr>
            <p:ph type="sldNum" sz="quarter" idx="12"/>
          </p:nvPr>
        </p:nvSpPr>
        <p:spPr/>
        <p:txBody>
          <a:bodyPr/>
          <a:lstStyle/>
          <a:p>
            <a:fld id="{9798CB86-39D7-463D-91B3-527745BC02C0}" type="slidenum">
              <a:rPr lang="en-US" smtClean="0"/>
              <a:t>5</a:t>
            </a:fld>
            <a:endParaRPr lang="en-US"/>
          </a:p>
        </p:txBody>
      </p:sp>
    </p:spTree>
    <p:extLst>
      <p:ext uri="{BB962C8B-B14F-4D97-AF65-F5344CB8AC3E}">
        <p14:creationId xmlns:p14="http://schemas.microsoft.com/office/powerpoint/2010/main" val="2513263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RGB</a:t>
            </a:r>
          </a:p>
        </p:txBody>
      </p:sp>
      <p:sp>
        <p:nvSpPr>
          <p:cNvPr id="3" name="Content Placeholder 2"/>
          <p:cNvSpPr>
            <a:spLocks noGrp="1"/>
          </p:cNvSpPr>
          <p:nvPr>
            <p:ph idx="1"/>
          </p:nvPr>
        </p:nvSpPr>
        <p:spPr>
          <a:xfrm>
            <a:off x="1097280" y="1845734"/>
            <a:ext cx="6827520" cy="4023360"/>
          </a:xfrm>
        </p:spPr>
        <p:txBody>
          <a:bodyPr>
            <a:normAutofit fontScale="92500" lnSpcReduction="10000"/>
          </a:bodyPr>
          <a:lstStyle/>
          <a:p>
            <a:r>
              <a:rPr lang="en-US" dirty="0"/>
              <a:t>The </a:t>
            </a:r>
            <a:r>
              <a:rPr lang="en-US" b="1" dirty="0"/>
              <a:t>RGB color model</a:t>
            </a:r>
            <a:r>
              <a:rPr lang="en-US" dirty="0"/>
              <a:t> is an additive color model in which red, green and blue light are added together in various ways to reproduce a broad array of colors. The name of the model comes from the initials of the three additive primary colors, red, green, and blue. </a:t>
            </a:r>
          </a:p>
          <a:p>
            <a:r>
              <a:rPr lang="en-US" dirty="0"/>
              <a:t>RGB is used in capturing and displaying images, because it is related to the physics of the human eye’s sensing.</a:t>
            </a:r>
          </a:p>
          <a:p>
            <a:r>
              <a:rPr lang="en-US" dirty="0"/>
              <a:t>Since the human eye is not “perfectly engineered”, it is often useful to convert to different color spaces for compression and for image processing. (HSV, </a:t>
            </a:r>
            <a:r>
              <a:rPr lang="en-US" dirty="0" err="1"/>
              <a:t>YCbCr</a:t>
            </a:r>
            <a:r>
              <a:rPr lang="en-US" dirty="0"/>
              <a:t>, …)</a:t>
            </a:r>
          </a:p>
          <a:p>
            <a:r>
              <a:rPr lang="en-US" dirty="0"/>
              <a:t>The human eye/brain normalizes the precepted color relative to the surrounding, so in many cases same RGB values are precepted differently when indoor/outdoors. This is usually compensated with a mechanism called “white balance”</a:t>
            </a:r>
          </a:p>
          <a:p>
            <a:endParaRPr lang="en-US" dirty="0"/>
          </a:p>
        </p:txBody>
      </p:sp>
      <p:sp>
        <p:nvSpPr>
          <p:cNvPr id="4" name="Footer Placeholder 3"/>
          <p:cNvSpPr>
            <a:spLocks noGrp="1"/>
          </p:cNvSpPr>
          <p:nvPr>
            <p:ph type="ftr" sz="quarter" idx="11"/>
          </p:nvPr>
        </p:nvSpPr>
        <p:spPr/>
        <p:txBody>
          <a:bodyPr/>
          <a:lstStyle/>
          <a:p>
            <a:r>
              <a:rPr lang="en-US" sz="900" b="1"/>
              <a:t>Mobileye Proprietary and Confidential</a:t>
            </a:r>
            <a:endParaRPr lang="en-US" dirty="0"/>
          </a:p>
        </p:txBody>
      </p:sp>
      <p:sp>
        <p:nvSpPr>
          <p:cNvPr id="5" name="Slide Number Placeholder 4"/>
          <p:cNvSpPr>
            <a:spLocks noGrp="1"/>
          </p:cNvSpPr>
          <p:nvPr>
            <p:ph type="sldNum" sz="quarter" idx="12"/>
          </p:nvPr>
        </p:nvSpPr>
        <p:spPr/>
        <p:txBody>
          <a:bodyPr/>
          <a:lstStyle/>
          <a:p>
            <a:fld id="{9798CB86-39D7-463D-91B3-527745BC02C0}" type="slidenum">
              <a:rPr lang="en-US" smtClean="0"/>
              <a:t>6</a:t>
            </a:fld>
            <a:endParaRPr lang="en-US"/>
          </a:p>
        </p:txBody>
      </p:sp>
      <p:pic>
        <p:nvPicPr>
          <p:cNvPr id="6" name="Picture 4">
            <a:extLst>
              <a:ext uri="{FF2B5EF4-FFF2-40B4-BE49-F238E27FC236}">
                <a16:creationId xmlns:a16="http://schemas.microsoft.com/office/drawing/2014/main" id="{094075E0-27EC-4A2C-AB70-4C444ED1F1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8244" y="3766202"/>
            <a:ext cx="3583171" cy="270887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ignificance of Retina - Protect yout rods and cones for your safety">
            <a:extLst>
              <a:ext uri="{FF2B5EF4-FFF2-40B4-BE49-F238E27FC236}">
                <a16:creationId xmlns:a16="http://schemas.microsoft.com/office/drawing/2014/main" id="{8007D8ED-61AA-4D76-B3A4-9B5F292269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2544" y="1538321"/>
            <a:ext cx="3554596" cy="2227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4188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Filtering an Image</a:t>
            </a:r>
          </a:p>
        </p:txBody>
      </p:sp>
      <p:sp>
        <p:nvSpPr>
          <p:cNvPr id="3" name="Content Placeholder 2"/>
          <p:cNvSpPr>
            <a:spLocks noGrp="1"/>
          </p:cNvSpPr>
          <p:nvPr>
            <p:ph idx="1"/>
          </p:nvPr>
        </p:nvSpPr>
        <p:spPr>
          <a:xfrm>
            <a:off x="1097280" y="1845734"/>
            <a:ext cx="4255770" cy="4023360"/>
          </a:xfrm>
        </p:spPr>
        <p:txBody>
          <a:bodyPr>
            <a:normAutofit/>
          </a:bodyPr>
          <a:lstStyle/>
          <a:p>
            <a:r>
              <a:rPr lang="en-US" dirty="0"/>
              <a:t>Image filtering is useful for many applications, including smoothing, sharpening, removing noise, and edge detection.</a:t>
            </a:r>
          </a:p>
          <a:p>
            <a:pPr marL="0" indent="0">
              <a:buNone/>
            </a:pPr>
            <a:endParaRPr lang="en-US" dirty="0"/>
          </a:p>
        </p:txBody>
      </p:sp>
      <p:sp>
        <p:nvSpPr>
          <p:cNvPr id="4" name="Footer Placeholder 3"/>
          <p:cNvSpPr>
            <a:spLocks noGrp="1"/>
          </p:cNvSpPr>
          <p:nvPr>
            <p:ph type="ftr" sz="quarter" idx="11"/>
          </p:nvPr>
        </p:nvSpPr>
        <p:spPr/>
        <p:txBody>
          <a:bodyPr/>
          <a:lstStyle/>
          <a:p>
            <a:r>
              <a:rPr lang="en-US" sz="900" b="1"/>
              <a:t>Mobileye Proprietary and Confidential</a:t>
            </a:r>
            <a:endParaRPr lang="en-US" dirty="0"/>
          </a:p>
        </p:txBody>
      </p:sp>
      <p:sp>
        <p:nvSpPr>
          <p:cNvPr id="5" name="Slide Number Placeholder 4"/>
          <p:cNvSpPr>
            <a:spLocks noGrp="1"/>
          </p:cNvSpPr>
          <p:nvPr>
            <p:ph type="sldNum" sz="quarter" idx="12"/>
          </p:nvPr>
        </p:nvSpPr>
        <p:spPr/>
        <p:txBody>
          <a:bodyPr/>
          <a:lstStyle/>
          <a:p>
            <a:fld id="{9798CB86-39D7-463D-91B3-527745BC02C0}" type="slidenum">
              <a:rPr lang="en-US" smtClean="0"/>
              <a:t>7</a:t>
            </a:fld>
            <a:endParaRPr lang="en-US"/>
          </a:p>
        </p:txBody>
      </p:sp>
      <p:pic>
        <p:nvPicPr>
          <p:cNvPr id="6146" name="Picture 2" descr="Image for post">
            <a:extLst>
              <a:ext uri="{FF2B5EF4-FFF2-40B4-BE49-F238E27FC236}">
                <a16:creationId xmlns:a16="http://schemas.microsoft.com/office/drawing/2014/main" id="{9EE002F9-C420-4421-A4DB-F4F293AFD1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9456" y="1737360"/>
            <a:ext cx="6265344" cy="4834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300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Filtering an Image</a:t>
            </a:r>
          </a:p>
        </p:txBody>
      </p:sp>
      <p:sp>
        <p:nvSpPr>
          <p:cNvPr id="3" name="Content Placeholder 2"/>
          <p:cNvSpPr>
            <a:spLocks noGrp="1"/>
          </p:cNvSpPr>
          <p:nvPr>
            <p:ph idx="1"/>
          </p:nvPr>
        </p:nvSpPr>
        <p:spPr>
          <a:xfrm>
            <a:off x="1097280" y="1845734"/>
            <a:ext cx="4255770" cy="4023360"/>
          </a:xfrm>
        </p:spPr>
        <p:txBody>
          <a:bodyPr>
            <a:normAutofit/>
          </a:bodyPr>
          <a:lstStyle/>
          <a:p>
            <a:r>
              <a:rPr lang="en-US" dirty="0"/>
              <a:t>A filter is defined by a </a:t>
            </a:r>
            <a:r>
              <a:rPr lang="en-US" b="1" dirty="0"/>
              <a:t>kernel</a:t>
            </a:r>
            <a:r>
              <a:rPr lang="en-US" dirty="0"/>
              <a:t>, which is a small array applied to each pixel and its neighbors within an image. </a:t>
            </a:r>
          </a:p>
          <a:p>
            <a:r>
              <a:rPr lang="en-US" dirty="0"/>
              <a:t>We “put” the kernel above the image, then multiply every matching pixels, and sum the result into the “destination pixel”</a:t>
            </a:r>
          </a:p>
        </p:txBody>
      </p:sp>
      <p:sp>
        <p:nvSpPr>
          <p:cNvPr id="4" name="Footer Placeholder 3"/>
          <p:cNvSpPr>
            <a:spLocks noGrp="1"/>
          </p:cNvSpPr>
          <p:nvPr>
            <p:ph type="ftr" sz="quarter" idx="11"/>
          </p:nvPr>
        </p:nvSpPr>
        <p:spPr/>
        <p:txBody>
          <a:bodyPr/>
          <a:lstStyle/>
          <a:p>
            <a:r>
              <a:rPr lang="en-US" sz="900" b="1"/>
              <a:t>Mobileye Proprietary and Confidential</a:t>
            </a:r>
            <a:endParaRPr lang="en-US" dirty="0"/>
          </a:p>
        </p:txBody>
      </p:sp>
      <p:sp>
        <p:nvSpPr>
          <p:cNvPr id="5" name="Slide Number Placeholder 4"/>
          <p:cNvSpPr>
            <a:spLocks noGrp="1"/>
          </p:cNvSpPr>
          <p:nvPr>
            <p:ph type="sldNum" sz="quarter" idx="12"/>
          </p:nvPr>
        </p:nvSpPr>
        <p:spPr/>
        <p:txBody>
          <a:bodyPr/>
          <a:lstStyle/>
          <a:p>
            <a:fld id="{9798CB86-39D7-463D-91B3-527745BC02C0}" type="slidenum">
              <a:rPr lang="en-US" smtClean="0"/>
              <a:t>8</a:t>
            </a:fld>
            <a:endParaRPr lang="en-US"/>
          </a:p>
        </p:txBody>
      </p:sp>
      <p:pic>
        <p:nvPicPr>
          <p:cNvPr id="6146" name="Picture 2" descr="Image for post">
            <a:extLst>
              <a:ext uri="{FF2B5EF4-FFF2-40B4-BE49-F238E27FC236}">
                <a16:creationId xmlns:a16="http://schemas.microsoft.com/office/drawing/2014/main" id="{9EE002F9-C420-4421-A4DB-F4F293AFD1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9456" y="1737360"/>
            <a:ext cx="6265344" cy="4834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2994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Filtering an Image</a:t>
            </a:r>
          </a:p>
        </p:txBody>
      </p:sp>
      <p:sp>
        <p:nvSpPr>
          <p:cNvPr id="3" name="Content Placeholder 2"/>
          <p:cNvSpPr>
            <a:spLocks noGrp="1"/>
          </p:cNvSpPr>
          <p:nvPr>
            <p:ph idx="1"/>
          </p:nvPr>
        </p:nvSpPr>
        <p:spPr>
          <a:xfrm>
            <a:off x="1097280" y="1845734"/>
            <a:ext cx="4255770" cy="4023360"/>
          </a:xfrm>
        </p:spPr>
        <p:txBody>
          <a:bodyPr>
            <a:normAutofit/>
          </a:bodyPr>
          <a:lstStyle/>
          <a:p>
            <a:r>
              <a:rPr lang="en-US" dirty="0"/>
              <a:t>It’s usually convenient to have a square odd kernel size, 3x3, 5x5 and so, because this way we have a “center” to the kernel</a:t>
            </a:r>
          </a:p>
        </p:txBody>
      </p:sp>
      <p:sp>
        <p:nvSpPr>
          <p:cNvPr id="4" name="Footer Placeholder 3"/>
          <p:cNvSpPr>
            <a:spLocks noGrp="1"/>
          </p:cNvSpPr>
          <p:nvPr>
            <p:ph type="ftr" sz="quarter" idx="11"/>
          </p:nvPr>
        </p:nvSpPr>
        <p:spPr/>
        <p:txBody>
          <a:bodyPr/>
          <a:lstStyle/>
          <a:p>
            <a:r>
              <a:rPr lang="en-US" sz="900" b="1"/>
              <a:t>Mobileye Proprietary and Confidential</a:t>
            </a:r>
            <a:endParaRPr lang="en-US" dirty="0"/>
          </a:p>
        </p:txBody>
      </p:sp>
      <p:sp>
        <p:nvSpPr>
          <p:cNvPr id="5" name="Slide Number Placeholder 4"/>
          <p:cNvSpPr>
            <a:spLocks noGrp="1"/>
          </p:cNvSpPr>
          <p:nvPr>
            <p:ph type="sldNum" sz="quarter" idx="12"/>
          </p:nvPr>
        </p:nvSpPr>
        <p:spPr/>
        <p:txBody>
          <a:bodyPr/>
          <a:lstStyle/>
          <a:p>
            <a:fld id="{9798CB86-39D7-463D-91B3-527745BC02C0}" type="slidenum">
              <a:rPr lang="en-US" smtClean="0"/>
              <a:t>9</a:t>
            </a:fld>
            <a:endParaRPr lang="en-US"/>
          </a:p>
        </p:txBody>
      </p:sp>
      <p:pic>
        <p:nvPicPr>
          <p:cNvPr id="6146" name="Picture 2" descr="Image for post">
            <a:extLst>
              <a:ext uri="{FF2B5EF4-FFF2-40B4-BE49-F238E27FC236}">
                <a16:creationId xmlns:a16="http://schemas.microsoft.com/office/drawing/2014/main" id="{9EE002F9-C420-4421-A4DB-F4F293AFD1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9456" y="1737360"/>
            <a:ext cx="6265344" cy="4834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5809019"/>
      </p:ext>
    </p:extLst>
  </p:cSld>
  <p:clrMapOvr>
    <a:masterClrMapping/>
  </p:clrMapOvr>
</p:sld>
</file>

<file path=ppt/theme/theme1.xml><?xml version="1.0" encoding="utf-8"?>
<a:theme xmlns:a="http://schemas.openxmlformats.org/drawingml/2006/main" name="Retrospec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ME_LogoMerged_Template.potx" id="{7AF8837B-4F00-4EF0-A916-04BDFF636771}" vid="{5F8382F4-D61B-484B-8CF3-46EFB54474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D42DB18D6D61545B909CFA7FDDC8564" ma:contentTypeVersion="5" ma:contentTypeDescription="Create a new document." ma:contentTypeScope="" ma:versionID="147eed94d1b0df9c1f62984af8324067">
  <xsd:schema xmlns:xsd="http://www.w3.org/2001/XMLSchema" xmlns:xs="http://www.w3.org/2001/XMLSchema" xmlns:p="http://schemas.microsoft.com/office/2006/metadata/properties" xmlns:ns3="c84f88f3-a3f8-4eac-8bb3-1c63d79279b9" xmlns:ns4="e0223cc8-9931-4518-a0b4-9cbeb60a2c6f" targetNamespace="http://schemas.microsoft.com/office/2006/metadata/properties" ma:root="true" ma:fieldsID="fac166f5fd255ebf7a7db431572871e0" ns3:_="" ns4:_="">
    <xsd:import namespace="c84f88f3-a3f8-4eac-8bb3-1c63d79279b9"/>
    <xsd:import namespace="e0223cc8-9931-4518-a0b4-9cbeb60a2c6f"/>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4f88f3-a3f8-4eac-8bb3-1c63d79279b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0223cc8-9931-4518-a0b4-9cbeb60a2c6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0F2A798-4974-46DD-BA34-D285C0BDC0AA}">
  <ds:schemaRefs>
    <ds:schemaRef ds:uri="http://schemas.microsoft.com/sharepoint/v3/contenttype/forms"/>
  </ds:schemaRefs>
</ds:datastoreItem>
</file>

<file path=customXml/itemProps2.xml><?xml version="1.0" encoding="utf-8"?>
<ds:datastoreItem xmlns:ds="http://schemas.openxmlformats.org/officeDocument/2006/customXml" ds:itemID="{44D79653-1120-4DAD-A406-2FFA92CE8274}">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EF5A455-43B3-48AA-BE5A-CA3E80DC53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4f88f3-a3f8-4eac-8bb3-1c63d79279b9"/>
    <ds:schemaRef ds:uri="e0223cc8-9931-4518-a0b4-9cbeb60a2c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ME_LogoMerged_Template</Template>
  <TotalTime>13762</TotalTime>
  <Words>1663</Words>
  <Application>Microsoft Office PowerPoint</Application>
  <PresentationFormat>Widescreen</PresentationFormat>
  <Paragraphs>197</Paragraphs>
  <Slides>31</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Calibri Light</vt:lpstr>
      <vt:lpstr>Consolas</vt:lpstr>
      <vt:lpstr>Wingdings</vt:lpstr>
      <vt:lpstr>Retrospect</vt:lpstr>
      <vt:lpstr>Traffic Lights Attention</vt:lpstr>
      <vt:lpstr>Gray Scale Image  </vt:lpstr>
      <vt:lpstr>Image Color</vt:lpstr>
      <vt:lpstr>Bayer Filter</vt:lpstr>
      <vt:lpstr>BAYER DEMOSAICING</vt:lpstr>
      <vt:lpstr>RGB</vt:lpstr>
      <vt:lpstr>Filtering an Image</vt:lpstr>
      <vt:lpstr>Filtering an Image</vt:lpstr>
      <vt:lpstr>Filtering an Image</vt:lpstr>
      <vt:lpstr>Low Pass Filter</vt:lpstr>
      <vt:lpstr>Low Pass Filter</vt:lpstr>
      <vt:lpstr>Low Pass Filter</vt:lpstr>
      <vt:lpstr>Low Pass Filter Image Example</vt:lpstr>
      <vt:lpstr>High Pass Filter</vt:lpstr>
      <vt:lpstr>High Pass Filter Example</vt:lpstr>
      <vt:lpstr>High Pass Filter Example</vt:lpstr>
      <vt:lpstr>Generally detecting a pattern</vt:lpstr>
      <vt:lpstr>Generally detecting a pattern</vt:lpstr>
      <vt:lpstr>Non-max suppression</vt:lpstr>
      <vt:lpstr>Non-max suppression</vt:lpstr>
      <vt:lpstr>Non-max suppression</vt:lpstr>
      <vt:lpstr>Non-max suppression</vt:lpstr>
      <vt:lpstr>Non-max suppression</vt:lpstr>
      <vt:lpstr>Non-max suppression</vt:lpstr>
      <vt:lpstr>Thank you all</vt:lpstr>
      <vt:lpstr>The exercise</vt:lpstr>
      <vt:lpstr>The exercise</vt:lpstr>
      <vt:lpstr>The exercise</vt:lpstr>
      <vt:lpstr>The exercise</vt:lpstr>
      <vt:lpstr>Test pilot</vt:lpstr>
      <vt:lpstr>Good luck!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ZF-HKMC Project Review - Nov 2017</dc:title>
  <dc:creator>Evyatar Edry</dc:creator>
  <cp:lastModifiedBy>Dori Shapira</cp:lastModifiedBy>
  <cp:revision>144</cp:revision>
  <dcterms:created xsi:type="dcterms:W3CDTF">2017-11-07T15:03:02Z</dcterms:created>
  <dcterms:modified xsi:type="dcterms:W3CDTF">2020-08-10T08:50:48Z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0x0101008D42DB18D6D61545B909CFA7FDDC8564</vt:lpwstr>
  </property>
  <property fmtid="{D5CDD505-2E9C-101B-9397-08002B2CF9AE}" pid="3" name="_dlc_DocIdItemGuid">
    <vt:lpwstr>da8c8a99-a272-4ec9-884c-27e00ad3d279</vt:lpwstr>
  </property>
</Properties>
</file>